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3" r:id="rId6"/>
    <p:sldId id="259" r:id="rId7"/>
    <p:sldId id="260" r:id="rId8"/>
    <p:sldId id="262" r:id="rId9"/>
    <p:sldId id="264"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B4C71EC6-210F-42DE-9C53-41977AD35B3D}" type="datetimeFigureOut">
              <a:rPr lang="ru-RU" smtClean="0"/>
              <a:t>07.02.2018</a:t>
            </a:fld>
            <a:endParaRPr lang="ru-RU"/>
          </a:p>
        </p:txBody>
      </p:sp>
      <p:sp>
        <p:nvSpPr>
          <p:cNvPr id="23" name="Slide Number Placeholder 22"/>
          <p:cNvSpPr>
            <a:spLocks noGrp="1"/>
          </p:cNvSpPr>
          <p:nvPr>
            <p:ph type="sldNum" sz="quarter" idx="11"/>
          </p:nvPr>
        </p:nvSpPr>
        <p:spPr/>
        <p:txBody>
          <a:bodyPr/>
          <a:lstStyle/>
          <a:p>
            <a:fld id="{B19B0651-EE4F-4900-A07F-96A6BFA9D0F0}" type="slidenum">
              <a:rPr lang="ru-RU" smtClean="0"/>
              <a:t>‹#›</a:t>
            </a:fld>
            <a:endParaRPr lang="ru-RU"/>
          </a:p>
        </p:txBody>
      </p:sp>
      <p:sp>
        <p:nvSpPr>
          <p:cNvPr id="24" name="Footer Placeholder 23"/>
          <p:cNvSpPr>
            <a:spLocks noGrp="1"/>
          </p:cNvSpPr>
          <p:nvPr>
            <p:ph type="ftr" sz="quarter" idx="12"/>
          </p:nvPr>
        </p:nvSpPr>
        <p:spPr/>
        <p:txBody>
          <a:bodyPr/>
          <a:lstStyle/>
          <a:p>
            <a:endParaRPr lang="ru-RU"/>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11"/>
          <p:cNvSpPr>
            <a:spLocks noGrp="1"/>
          </p:cNvSpPr>
          <p:nvPr>
            <p:ph type="dt" sz="half" idx="14"/>
          </p:nvPr>
        </p:nvSpPr>
        <p:spPr/>
        <p:txBody>
          <a:bodyPr/>
          <a:lstStyle/>
          <a:p>
            <a:fld id="{B4C71EC6-210F-42DE-9C53-41977AD35B3D}" type="datetimeFigureOut">
              <a:rPr lang="ru-RU" smtClean="0"/>
              <a:t>07.02.2018</a:t>
            </a:fld>
            <a:endParaRPr lang="ru-RU"/>
          </a:p>
        </p:txBody>
      </p:sp>
      <p:sp>
        <p:nvSpPr>
          <p:cNvPr id="19" name="Slide Number Placeholder 18"/>
          <p:cNvSpPr>
            <a:spLocks noGrp="1"/>
          </p:cNvSpPr>
          <p:nvPr>
            <p:ph type="sldNum" sz="quarter" idx="15"/>
          </p:nvPr>
        </p:nvSpPr>
        <p:spPr/>
        <p:txBody>
          <a:bodyPr/>
          <a:lstStyle/>
          <a:p>
            <a:fld id="{B19B0651-EE4F-4900-A07F-96A6BFA9D0F0}" type="slidenum">
              <a:rPr lang="ru-RU" smtClean="0"/>
              <a:t>‹#›</a:t>
            </a:fld>
            <a:endParaRPr lang="ru-RU"/>
          </a:p>
        </p:txBody>
      </p:sp>
      <p:sp>
        <p:nvSpPr>
          <p:cNvPr id="21" name="Footer Placeholder 20"/>
          <p:cNvSpPr>
            <a:spLocks noGrp="1"/>
          </p:cNvSpPr>
          <p:nvPr>
            <p:ph type="ftr" sz="quarter" idx="16"/>
          </p:nvPr>
        </p:nvSpPr>
        <p:spPr/>
        <p:txBody>
          <a:bodyPr/>
          <a:lstStyle/>
          <a:p>
            <a:endParaRPr lang="ru-RU"/>
          </a:p>
        </p:txBody>
      </p:sp>
      <p:sp>
        <p:nvSpPr>
          <p:cNvPr id="8" name="Title 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6" name="Date Placeholder 15"/>
          <p:cNvSpPr>
            <a:spLocks noGrp="1"/>
          </p:cNvSpPr>
          <p:nvPr>
            <p:ph type="dt" sz="half" idx="10"/>
          </p:nvPr>
        </p:nvSpPr>
        <p:spPr/>
        <p:txBody>
          <a:bodyPr/>
          <a:lstStyle/>
          <a:p>
            <a:fld id="{B4C71EC6-210F-42DE-9C53-41977AD35B3D}" type="datetimeFigureOut">
              <a:rPr lang="ru-RU" smtClean="0"/>
              <a:t>07.02.2018</a:t>
            </a:fld>
            <a:endParaRPr lang="ru-RU"/>
          </a:p>
        </p:txBody>
      </p:sp>
      <p:sp>
        <p:nvSpPr>
          <p:cNvPr id="20" name="Slide Number Placeholder 19"/>
          <p:cNvSpPr>
            <a:spLocks noGrp="1"/>
          </p:cNvSpPr>
          <p:nvPr>
            <p:ph type="sldNum" sz="quarter" idx="11"/>
          </p:nvPr>
        </p:nvSpPr>
        <p:spPr/>
        <p:txBody>
          <a:bodyPr/>
          <a:lstStyle/>
          <a:p>
            <a:fld id="{B19B0651-EE4F-4900-A07F-96A6BFA9D0F0}" type="slidenum">
              <a:rPr lang="ru-RU" smtClean="0"/>
              <a:t>‹#›</a:t>
            </a:fld>
            <a:endParaRPr lang="ru-RU"/>
          </a:p>
        </p:txBody>
      </p:sp>
      <p:sp>
        <p:nvSpPr>
          <p:cNvPr id="21" name="Footer Placeholder 20"/>
          <p:cNvSpPr>
            <a:spLocks noGrp="1"/>
          </p:cNvSpPr>
          <p:nvPr>
            <p:ph type="ftr" sz="quarter" idx="12"/>
          </p:nvPr>
        </p:nvSpPr>
        <p:spPr/>
        <p:txBody>
          <a:bodyPr/>
          <a:lstStyle/>
          <a:p>
            <a:endParaRPr lang="ru-RU"/>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7" name="Title 26"/>
          <p:cNvSpPr>
            <a:spLocks noGrp="1"/>
          </p:cNvSpPr>
          <p:nvPr>
            <p:ph type="title"/>
          </p:nvPr>
        </p:nvSpPr>
        <p:spPr/>
        <p:txBody>
          <a:bodyPr/>
          <a:lstStyle/>
          <a:p>
            <a:r>
              <a:rPr lang="ru-RU" smtClean="0"/>
              <a:t>Образец заголовка</a:t>
            </a:r>
            <a:endParaRPr lang="en-US" dirty="0"/>
          </a:p>
        </p:txBody>
      </p:sp>
      <p:sp>
        <p:nvSpPr>
          <p:cNvPr id="20" name="Date Placeholder 19"/>
          <p:cNvSpPr>
            <a:spLocks noGrp="1"/>
          </p:cNvSpPr>
          <p:nvPr>
            <p:ph type="dt" sz="half" idx="15"/>
          </p:nvPr>
        </p:nvSpPr>
        <p:spPr/>
        <p:txBody>
          <a:bodyPr/>
          <a:lstStyle/>
          <a:p>
            <a:fld id="{B4C71EC6-210F-42DE-9C53-41977AD35B3D}" type="datetimeFigureOut">
              <a:rPr lang="ru-RU" smtClean="0"/>
              <a:t>07.02.2018</a:t>
            </a:fld>
            <a:endParaRPr lang="ru-RU"/>
          </a:p>
        </p:txBody>
      </p:sp>
      <p:sp>
        <p:nvSpPr>
          <p:cNvPr id="25" name="Slide Number Placeholder 24"/>
          <p:cNvSpPr>
            <a:spLocks noGrp="1"/>
          </p:cNvSpPr>
          <p:nvPr>
            <p:ph type="sldNum" sz="quarter" idx="16"/>
          </p:nvPr>
        </p:nvSpPr>
        <p:spPr/>
        <p:txBody>
          <a:bodyPr/>
          <a:lstStyle/>
          <a:p>
            <a:fld id="{B19B0651-EE4F-4900-A07F-96A6BFA9D0F0}" type="slidenum">
              <a:rPr lang="ru-RU" smtClean="0"/>
              <a:t>‹#›</a:t>
            </a:fld>
            <a:endParaRPr lang="ru-RU"/>
          </a:p>
        </p:txBody>
      </p:sp>
      <p:sp>
        <p:nvSpPr>
          <p:cNvPr id="26" name="Footer Placeholder 25"/>
          <p:cNvSpPr>
            <a:spLocks noGrp="1"/>
          </p:cNvSpPr>
          <p:nvPr>
            <p:ph type="ftr" sz="quarter" idx="17"/>
          </p:nvPr>
        </p:nvSpPr>
        <p:spPr/>
        <p:txBody>
          <a:bodyPr/>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30" name="Title 29"/>
          <p:cNvSpPr>
            <a:spLocks noGrp="1"/>
          </p:cNvSpPr>
          <p:nvPr>
            <p:ph type="title"/>
          </p:nvPr>
        </p:nvSpPr>
        <p:spPr/>
        <p:txBody>
          <a:bodyPr/>
          <a:lstStyle/>
          <a:p>
            <a:r>
              <a:rPr lang="ru-RU" smtClean="0"/>
              <a:t>Образец заголовка</a:t>
            </a:r>
            <a:endParaRPr lang="en-US"/>
          </a:p>
        </p:txBody>
      </p:sp>
      <p:sp>
        <p:nvSpPr>
          <p:cNvPr id="20" name="Date Placeholder 19"/>
          <p:cNvSpPr>
            <a:spLocks noGrp="1"/>
          </p:cNvSpPr>
          <p:nvPr>
            <p:ph type="dt" sz="half" idx="16"/>
          </p:nvPr>
        </p:nvSpPr>
        <p:spPr/>
        <p:txBody>
          <a:bodyPr/>
          <a:lstStyle/>
          <a:p>
            <a:fld id="{B4C71EC6-210F-42DE-9C53-41977AD35B3D}" type="datetimeFigureOut">
              <a:rPr lang="ru-RU" smtClean="0"/>
              <a:t>07.02.2018</a:t>
            </a:fld>
            <a:endParaRPr lang="ru-RU"/>
          </a:p>
        </p:txBody>
      </p:sp>
      <p:sp>
        <p:nvSpPr>
          <p:cNvPr id="24" name="Slide Number Placeholder 23"/>
          <p:cNvSpPr>
            <a:spLocks noGrp="1"/>
          </p:cNvSpPr>
          <p:nvPr>
            <p:ph type="sldNum" sz="quarter" idx="17"/>
          </p:nvPr>
        </p:nvSpPr>
        <p:spPr/>
        <p:txBody>
          <a:bodyPr/>
          <a:lstStyle/>
          <a:p>
            <a:fld id="{B19B0651-EE4F-4900-A07F-96A6BFA9D0F0}" type="slidenum">
              <a:rPr lang="ru-RU" smtClean="0"/>
              <a:t>‹#›</a:t>
            </a:fld>
            <a:endParaRPr lang="ru-RU"/>
          </a:p>
        </p:txBody>
      </p:sp>
      <p:sp>
        <p:nvSpPr>
          <p:cNvPr id="29" name="Footer Placeholder 28"/>
          <p:cNvSpPr>
            <a:spLocks noGrp="1"/>
          </p:cNvSpPr>
          <p:nvPr>
            <p:ph type="ftr" sz="quarter" idx="18"/>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B4C71EC6-210F-42DE-9C53-41977AD35B3D}" type="datetimeFigureOut">
              <a:rPr lang="ru-RU" smtClean="0"/>
              <a:t>07.02.2018</a:t>
            </a:fld>
            <a:endParaRPr lang="ru-RU"/>
          </a:p>
        </p:txBody>
      </p:sp>
      <p:sp>
        <p:nvSpPr>
          <p:cNvPr id="14" name="Slide Number Placeholder 13"/>
          <p:cNvSpPr>
            <a:spLocks noGrp="1"/>
          </p:cNvSpPr>
          <p:nvPr>
            <p:ph type="sldNum" sz="quarter" idx="11"/>
          </p:nvPr>
        </p:nvSpPr>
        <p:spPr/>
        <p:txBody>
          <a:bodyPr/>
          <a:lstStyle/>
          <a:p>
            <a:fld id="{B19B0651-EE4F-4900-A07F-96A6BFA9D0F0}" type="slidenum">
              <a:rPr lang="ru-RU" smtClean="0"/>
              <a:t>‹#›</a:t>
            </a:fld>
            <a:endParaRPr lang="ru-RU"/>
          </a:p>
        </p:txBody>
      </p:sp>
      <p:sp>
        <p:nvSpPr>
          <p:cNvPr id="18" name="Footer Placeholder 17"/>
          <p:cNvSpPr>
            <a:spLocks noGrp="1"/>
          </p:cNvSpPr>
          <p:nvPr>
            <p:ph type="ftr" sz="quarter" idx="12"/>
          </p:nvPr>
        </p:nvSpPr>
        <p:spPr/>
        <p:txBody>
          <a:bodyPr/>
          <a:lstStyle/>
          <a:p>
            <a:endParaRPr lang="ru-RU"/>
          </a:p>
        </p:txBody>
      </p:sp>
      <p:sp>
        <p:nvSpPr>
          <p:cNvPr id="15" name="Title 14"/>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07.02.2018</a:t>
            </a:fld>
            <a:endParaRPr lang="ru-RU"/>
          </a:p>
        </p:txBody>
      </p:sp>
      <p:sp>
        <p:nvSpPr>
          <p:cNvPr id="12" name="Slide Number Placeholder 11"/>
          <p:cNvSpPr>
            <a:spLocks noGrp="1"/>
          </p:cNvSpPr>
          <p:nvPr>
            <p:ph type="sldNum" sz="quarter" idx="11"/>
          </p:nvPr>
        </p:nvSpPr>
        <p:spPr/>
        <p:txBody>
          <a:bodyPr/>
          <a:lstStyle/>
          <a:p>
            <a:fld id="{B19B0651-EE4F-4900-A07F-96A6BFA9D0F0}" type="slidenum">
              <a:rPr lang="ru-RU" smtClean="0"/>
              <a:t>‹#›</a:t>
            </a:fld>
            <a:endParaRPr lang="ru-RU"/>
          </a:p>
        </p:txBody>
      </p:sp>
      <p:sp>
        <p:nvSpPr>
          <p:cNvPr id="13" name="Footer Placeholder 12"/>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ru-RU" smtClean="0"/>
              <a:t>Образец заголовка</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Date Placeholder 12"/>
          <p:cNvSpPr>
            <a:spLocks noGrp="1"/>
          </p:cNvSpPr>
          <p:nvPr>
            <p:ph type="dt" sz="half" idx="15"/>
          </p:nvPr>
        </p:nvSpPr>
        <p:spPr/>
        <p:txBody>
          <a:bodyPr/>
          <a:lstStyle/>
          <a:p>
            <a:fld id="{B4C71EC6-210F-42DE-9C53-41977AD35B3D}" type="datetimeFigureOut">
              <a:rPr lang="ru-RU" smtClean="0"/>
              <a:t>07.02.2018</a:t>
            </a:fld>
            <a:endParaRPr lang="ru-RU"/>
          </a:p>
        </p:txBody>
      </p:sp>
      <p:sp>
        <p:nvSpPr>
          <p:cNvPr id="18" name="Slide Number Placeholder 17"/>
          <p:cNvSpPr>
            <a:spLocks noGrp="1"/>
          </p:cNvSpPr>
          <p:nvPr>
            <p:ph type="sldNum" sz="quarter" idx="16"/>
          </p:nvPr>
        </p:nvSpPr>
        <p:spPr/>
        <p:txBody>
          <a:bodyPr/>
          <a:lstStyle/>
          <a:p>
            <a:fld id="{B19B0651-EE4F-4900-A07F-96A6BFA9D0F0}" type="slidenum">
              <a:rPr lang="ru-RU" smtClean="0"/>
              <a:t>‹#›</a:t>
            </a:fld>
            <a:endParaRPr lang="ru-RU"/>
          </a:p>
        </p:txBody>
      </p:sp>
      <p:sp>
        <p:nvSpPr>
          <p:cNvPr id="20" name="Footer Placeholder 19"/>
          <p:cNvSpPr>
            <a:spLocks noGrp="1"/>
          </p:cNvSpPr>
          <p:nvPr>
            <p:ph type="ftr" sz="quarter" idx="17"/>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ru-RU" smtClean="0"/>
              <a:t>Образец текста</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13" name="Date Placeholder 12"/>
          <p:cNvSpPr>
            <a:spLocks noGrp="1"/>
          </p:cNvSpPr>
          <p:nvPr>
            <p:ph type="dt" sz="half" idx="14"/>
          </p:nvPr>
        </p:nvSpPr>
        <p:spPr/>
        <p:txBody>
          <a:bodyPr/>
          <a:lstStyle/>
          <a:p>
            <a:fld id="{B4C71EC6-210F-42DE-9C53-41977AD35B3D}" type="datetimeFigureOut">
              <a:rPr lang="ru-RU" smtClean="0"/>
              <a:t>07.02.2018</a:t>
            </a:fld>
            <a:endParaRPr lang="ru-RU"/>
          </a:p>
        </p:txBody>
      </p:sp>
      <p:sp>
        <p:nvSpPr>
          <p:cNvPr id="20" name="Slide Number Placeholder 19"/>
          <p:cNvSpPr>
            <a:spLocks noGrp="1"/>
          </p:cNvSpPr>
          <p:nvPr>
            <p:ph type="sldNum" sz="quarter" idx="15"/>
          </p:nvPr>
        </p:nvSpPr>
        <p:spPr/>
        <p:txBody>
          <a:bodyPr/>
          <a:lstStyle/>
          <a:p>
            <a:fld id="{B19B0651-EE4F-4900-A07F-96A6BFA9D0F0}" type="slidenum">
              <a:rPr lang="ru-RU" smtClean="0"/>
              <a:t>‹#›</a:t>
            </a:fld>
            <a:endParaRPr lang="ru-RU"/>
          </a:p>
        </p:txBody>
      </p:sp>
      <p:sp>
        <p:nvSpPr>
          <p:cNvPr id="21" name="Footer Placeholder 20"/>
          <p:cNvSpPr>
            <a:spLocks noGrp="1"/>
          </p:cNvSpPr>
          <p:nvPr>
            <p:ph type="ftr" sz="quarter" idx="16"/>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B4C71EC6-210F-42DE-9C53-41977AD35B3D}" type="datetimeFigureOut">
              <a:rPr lang="ru-RU" smtClean="0"/>
              <a:t>07.02.2018</a:t>
            </a:fld>
            <a:endParaRPr lang="ru-RU"/>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ru-RU"/>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Социальная акция</a:t>
            </a:r>
            <a:br>
              <a:rPr lang="ru-RU" dirty="0" smtClean="0"/>
            </a:br>
            <a:r>
              <a:rPr lang="ru-RU" dirty="0" smtClean="0"/>
              <a:t>«Письмо водителю»</a:t>
            </a:r>
            <a:endParaRPr lang="ru-RU" dirty="0"/>
          </a:p>
        </p:txBody>
      </p:sp>
    </p:spTree>
    <p:extLst>
      <p:ext uri="{BB962C8B-B14F-4D97-AF65-F5344CB8AC3E}">
        <p14:creationId xmlns:p14="http://schemas.microsoft.com/office/powerpoint/2010/main" val="2741357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1628800"/>
            <a:ext cx="7344816" cy="1446550"/>
          </a:xfrm>
          <a:prstGeom prst="rect">
            <a:avLst/>
          </a:prstGeom>
          <a:noFill/>
        </p:spPr>
        <p:txBody>
          <a:bodyPr wrap="square" rtlCol="0">
            <a:spAutoFit/>
          </a:bodyPr>
          <a:lstStyle/>
          <a:p>
            <a:pPr algn="ctr"/>
            <a:r>
              <a:rPr lang="ru-RU" sz="4400" dirty="0" smtClean="0">
                <a:latin typeface="Arial Black" panose="020B0A04020102020204" pitchFamily="34" charset="0"/>
              </a:rPr>
              <a:t>Соблюдай правила дорожного  движения!</a:t>
            </a:r>
            <a:endParaRPr lang="ru-RU" sz="4400" dirty="0">
              <a:latin typeface="Arial Black" panose="020B0A04020102020204" pitchFamily="34" charset="0"/>
            </a:endParaRPr>
          </a:p>
        </p:txBody>
      </p:sp>
    </p:spTree>
    <p:extLst>
      <p:ext uri="{BB962C8B-B14F-4D97-AF65-F5344CB8AC3E}">
        <p14:creationId xmlns:p14="http://schemas.microsoft.com/office/powerpoint/2010/main" val="589435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7906"/>
            <a:ext cx="9036496" cy="6469463"/>
          </a:xfrm>
          <a:prstGeom prst="rect">
            <a:avLst/>
          </a:prstGeom>
        </p:spPr>
        <p:txBody>
          <a:bodyPr wrap="square">
            <a:spAutoFit/>
          </a:bodyPr>
          <a:lstStyle/>
          <a:p>
            <a:pPr algn="just">
              <a:lnSpc>
                <a:spcPct val="115000"/>
              </a:lnSpc>
              <a:spcAft>
                <a:spcPts val="0"/>
              </a:spcAft>
            </a:pPr>
            <a:r>
              <a:rPr lang="ru-RU" sz="2800" b="1" dirty="0">
                <a:solidFill>
                  <a:srgbClr val="FFFF00"/>
                </a:solidFill>
                <a:latin typeface="Times New Roman" panose="02020603050405020304" pitchFamily="18" charset="0"/>
                <a:ea typeface="Times New Roman"/>
                <a:cs typeface="Times New Roman" panose="02020603050405020304" pitchFamily="18" charset="0"/>
              </a:rPr>
              <a:t>Цель:</a:t>
            </a:r>
            <a:r>
              <a:rPr lang="ru-RU" sz="2800" dirty="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 привлечение внимания общественности к проблеме детского дорожно-транспортного травматизма.</a:t>
            </a:r>
            <a:endParaRPr lang="ru-RU" sz="2800" dirty="0">
              <a:solidFill>
                <a:schemeClr val="tx1">
                  <a:lumMod val="20000"/>
                  <a:lumOff val="80000"/>
                </a:schemeClr>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r>
              <a:rPr lang="ru-RU" sz="2800" b="1" dirty="0">
                <a:solidFill>
                  <a:srgbClr val="FFFF00"/>
                </a:solidFill>
                <a:latin typeface="Times New Roman" panose="02020603050405020304" pitchFamily="18" charset="0"/>
                <a:ea typeface="Times New Roman"/>
                <a:cs typeface="Times New Roman" panose="02020603050405020304" pitchFamily="18" charset="0"/>
              </a:rPr>
              <a:t>Задачи:</a:t>
            </a:r>
            <a:endParaRPr lang="ru-RU" sz="2800" dirty="0">
              <a:solidFill>
                <a:srgbClr val="FFFF00"/>
              </a:solidFill>
              <a:latin typeface="Times New Roman" panose="02020603050405020304" pitchFamily="18" charset="0"/>
              <a:ea typeface="Calibri"/>
              <a:cs typeface="Times New Roman" panose="02020603050405020304" pitchFamily="18" charset="0"/>
            </a:endParaRPr>
          </a:p>
          <a:p>
            <a:pPr marL="457200" indent="-457200" algn="just">
              <a:lnSpc>
                <a:spcPct val="115000"/>
              </a:lnSpc>
              <a:spcAft>
                <a:spcPts val="0"/>
              </a:spcAft>
              <a:buFont typeface="Wingdings" panose="05000000000000000000" pitchFamily="2" charset="2"/>
              <a:buChar char="v"/>
            </a:pPr>
            <a:r>
              <a:rPr lang="ru-RU" sz="2800" dirty="0" smtClean="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закрепить </a:t>
            </a:r>
            <a:r>
              <a:rPr lang="ru-RU" sz="2800" dirty="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с детьми Правила дорожной безопасности;</a:t>
            </a:r>
            <a:endParaRPr lang="ru-RU" sz="2800" dirty="0">
              <a:solidFill>
                <a:schemeClr val="tx1">
                  <a:lumMod val="20000"/>
                  <a:lumOff val="80000"/>
                </a:schemeClr>
              </a:solidFill>
              <a:latin typeface="Times New Roman" panose="02020603050405020304" pitchFamily="18" charset="0"/>
              <a:ea typeface="Calibri"/>
              <a:cs typeface="Times New Roman" panose="02020603050405020304" pitchFamily="18" charset="0"/>
            </a:endParaRPr>
          </a:p>
          <a:p>
            <a:pPr marL="457200" indent="-457200" algn="just">
              <a:lnSpc>
                <a:spcPct val="115000"/>
              </a:lnSpc>
              <a:spcAft>
                <a:spcPts val="0"/>
              </a:spcAft>
              <a:buFont typeface="Wingdings" panose="05000000000000000000" pitchFamily="2" charset="2"/>
              <a:buChar char="v"/>
            </a:pPr>
            <a:r>
              <a:rPr lang="ru-RU" sz="2800" dirty="0" smtClean="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продолжать </a:t>
            </a:r>
            <a:r>
              <a:rPr lang="ru-RU" sz="2800" dirty="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учить соблюдать правила безопасного поведения на улице и при переходе через проезжую часть;</a:t>
            </a:r>
            <a:endParaRPr lang="ru-RU" sz="2800" dirty="0">
              <a:solidFill>
                <a:schemeClr val="tx1">
                  <a:lumMod val="20000"/>
                  <a:lumOff val="80000"/>
                </a:schemeClr>
              </a:solidFill>
              <a:latin typeface="Times New Roman" panose="02020603050405020304" pitchFamily="18" charset="0"/>
              <a:ea typeface="Calibri"/>
              <a:cs typeface="Times New Roman" panose="02020603050405020304" pitchFamily="18" charset="0"/>
            </a:endParaRPr>
          </a:p>
          <a:p>
            <a:pPr marL="457200" indent="-457200" algn="just">
              <a:lnSpc>
                <a:spcPct val="115000"/>
              </a:lnSpc>
              <a:spcAft>
                <a:spcPts val="0"/>
              </a:spcAft>
              <a:buFont typeface="Wingdings" panose="05000000000000000000" pitchFamily="2" charset="2"/>
              <a:buChar char="v"/>
            </a:pPr>
            <a:r>
              <a:rPr lang="ru-RU" sz="2800" dirty="0" smtClean="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формировать </a:t>
            </a:r>
            <a:r>
              <a:rPr lang="ru-RU" sz="2800" dirty="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самостоятельность и ответственность в действиях ребенка на дороге;</a:t>
            </a:r>
            <a:endParaRPr lang="ru-RU" sz="2800" dirty="0">
              <a:solidFill>
                <a:schemeClr val="tx1">
                  <a:lumMod val="20000"/>
                  <a:lumOff val="80000"/>
                </a:schemeClr>
              </a:solidFill>
              <a:latin typeface="Times New Roman" panose="02020603050405020304" pitchFamily="18" charset="0"/>
              <a:ea typeface="Calibri"/>
              <a:cs typeface="Times New Roman" panose="02020603050405020304" pitchFamily="18" charset="0"/>
            </a:endParaRPr>
          </a:p>
          <a:p>
            <a:pPr marL="457200" indent="-457200" algn="just">
              <a:lnSpc>
                <a:spcPct val="115000"/>
              </a:lnSpc>
              <a:spcAft>
                <a:spcPts val="0"/>
              </a:spcAft>
              <a:buFont typeface="Wingdings" panose="05000000000000000000" pitchFamily="2" charset="2"/>
              <a:buChar char="v"/>
            </a:pPr>
            <a:r>
              <a:rPr lang="ru-RU" sz="2800" dirty="0" smtClean="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развивать </a:t>
            </a:r>
            <a:r>
              <a:rPr lang="ru-RU" sz="2800" dirty="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внимательность, наблюдательность, память;</a:t>
            </a:r>
            <a:endParaRPr lang="ru-RU" sz="2800" dirty="0">
              <a:solidFill>
                <a:schemeClr val="tx1">
                  <a:lumMod val="20000"/>
                  <a:lumOff val="80000"/>
                </a:schemeClr>
              </a:solidFill>
              <a:latin typeface="Times New Roman" panose="02020603050405020304" pitchFamily="18" charset="0"/>
              <a:ea typeface="Calibri"/>
              <a:cs typeface="Times New Roman" panose="02020603050405020304" pitchFamily="18" charset="0"/>
            </a:endParaRPr>
          </a:p>
          <a:p>
            <a:pPr marL="457200" indent="-457200" algn="just">
              <a:lnSpc>
                <a:spcPct val="115000"/>
              </a:lnSpc>
              <a:spcAft>
                <a:spcPts val="0"/>
              </a:spcAft>
              <a:buFont typeface="Wingdings" panose="05000000000000000000" pitchFamily="2" charset="2"/>
              <a:buChar char="v"/>
            </a:pPr>
            <a:r>
              <a:rPr lang="ru-RU" sz="2800" dirty="0" smtClean="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развивать </a:t>
            </a:r>
            <a:r>
              <a:rPr lang="ru-RU" sz="2800" dirty="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коммуникативные навыки, умение свободно вести диалог на заданную тему;</a:t>
            </a:r>
            <a:endParaRPr lang="ru-RU" sz="2800" dirty="0">
              <a:solidFill>
                <a:schemeClr val="tx1">
                  <a:lumMod val="20000"/>
                  <a:lumOff val="80000"/>
                </a:schemeClr>
              </a:solidFill>
              <a:latin typeface="Times New Roman" panose="02020603050405020304" pitchFamily="18" charset="0"/>
              <a:ea typeface="Calibri"/>
              <a:cs typeface="Times New Roman" panose="02020603050405020304" pitchFamily="18" charset="0"/>
            </a:endParaRPr>
          </a:p>
          <a:p>
            <a:pPr marL="457200" indent="-457200" algn="just">
              <a:buFont typeface="Wingdings" panose="05000000000000000000" pitchFamily="2" charset="2"/>
              <a:buChar char="v"/>
            </a:pPr>
            <a:r>
              <a:rPr lang="ru-RU" sz="2800" dirty="0" smtClean="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воспитывать </a:t>
            </a:r>
            <a:r>
              <a:rPr lang="ru-RU" sz="2800" dirty="0">
                <a:solidFill>
                  <a:schemeClr val="tx1">
                    <a:lumMod val="20000"/>
                    <a:lumOff val="80000"/>
                  </a:schemeClr>
                </a:solidFill>
                <a:latin typeface="Times New Roman" panose="02020603050405020304" pitchFamily="18" charset="0"/>
                <a:ea typeface="Times New Roman"/>
                <a:cs typeface="Times New Roman" panose="02020603050405020304" pitchFamily="18" charset="0"/>
              </a:rPr>
              <a:t>культуру поведения на улице</a:t>
            </a:r>
            <a:endParaRPr lang="ru-RU" sz="2800" dirty="0">
              <a:solidFill>
                <a:schemeClr val="tx1">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40206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открытое мероприятие\акция\IMG_20161130_110732.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18000"/>
            <a:ext cx="9120000" cy="68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8508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открытое мероприятие\акция\IMG_20161130_10530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886" y="43602"/>
            <a:ext cx="9120000" cy="68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405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F:\открытое мероприятие\акция\IMG_20161130_105743.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028" y="0"/>
            <a:ext cx="5130000" cy="6840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107405" y="-13855"/>
            <a:ext cx="4022028" cy="6258123"/>
          </a:xfrm>
          <a:prstGeom prst="rect">
            <a:avLst/>
          </a:prstGeom>
        </p:spPr>
        <p:txBody>
          <a:bodyPr wrap="square">
            <a:spAutoFit/>
          </a:bodyPr>
          <a:lstStyle/>
          <a:p>
            <a:pPr algn="ctr">
              <a:spcAft>
                <a:spcPts val="1000"/>
              </a:spcAft>
            </a:pPr>
            <a:r>
              <a:rPr lang="ru-RU" sz="2400" b="1" dirty="0">
                <a:solidFill>
                  <a:schemeClr val="tx1">
                    <a:lumMod val="20000"/>
                    <a:lumOff val="80000"/>
                  </a:schemeClr>
                </a:solidFill>
                <a:latin typeface="Monotype Corsiva" panose="03010101010201010101" pitchFamily="66" charset="0"/>
                <a:ea typeface="Calibri"/>
                <a:cs typeface="Times New Roman"/>
              </a:rPr>
              <a:t>Дорогой водитель! </a:t>
            </a:r>
          </a:p>
          <a:p>
            <a:pPr algn="just">
              <a:spcAft>
                <a:spcPts val="1000"/>
              </a:spcAft>
            </a:pPr>
            <a:r>
              <a:rPr lang="ru-RU" sz="2400" dirty="0">
                <a:solidFill>
                  <a:schemeClr val="tx1">
                    <a:lumMod val="20000"/>
                    <a:lumOff val="80000"/>
                  </a:schemeClr>
                </a:solidFill>
                <a:latin typeface="Monotype Corsiva" panose="03010101010201010101" pitchFamily="66" charset="0"/>
                <a:ea typeface="Calibri"/>
                <a:cs typeface="Times New Roman"/>
              </a:rPr>
              <a:t>Я прошу соблюдать правила дорожного движения, не отвлекаться от дороги.  Ехать нужно строго по дороге, если хотите остановить машину, то останавливайтесь в строго определённом месте. Прежде чем поехать, тщательно проверьте  машину, никогда не превышайте скорость. Всегда пристёгивайте ремень безопасности, включайте фары, будьте очень осторожны ночью! Счастливой дороги! </a:t>
            </a:r>
          </a:p>
          <a:p>
            <a:pPr algn="ctr"/>
            <a:r>
              <a:rPr lang="ru-RU" sz="2400" b="1" dirty="0" err="1">
                <a:solidFill>
                  <a:schemeClr val="tx1">
                    <a:lumMod val="20000"/>
                    <a:lumOff val="80000"/>
                  </a:schemeClr>
                </a:solidFill>
                <a:latin typeface="Monotype Corsiva" panose="03010101010201010101" pitchFamily="66" charset="0"/>
                <a:ea typeface="Calibri"/>
                <a:cs typeface="Times New Roman"/>
              </a:rPr>
              <a:t>Рачук</a:t>
            </a:r>
            <a:r>
              <a:rPr lang="ru-RU" sz="2400" b="1" dirty="0">
                <a:solidFill>
                  <a:schemeClr val="tx1">
                    <a:lumMod val="20000"/>
                    <a:lumOff val="80000"/>
                  </a:schemeClr>
                </a:solidFill>
                <a:latin typeface="Monotype Corsiva" panose="03010101010201010101" pitchFamily="66" charset="0"/>
                <a:ea typeface="Calibri"/>
                <a:cs typeface="Times New Roman"/>
              </a:rPr>
              <a:t> Максим 5 лет</a:t>
            </a:r>
            <a:endParaRPr lang="ru-RU" sz="2400" dirty="0">
              <a:solidFill>
                <a:schemeClr val="tx1">
                  <a:lumMod val="20000"/>
                  <a:lumOff val="80000"/>
                </a:schemeClr>
              </a:solidFill>
              <a:latin typeface="Monotype Corsiva" panose="03010101010201010101" pitchFamily="66" charset="0"/>
            </a:endParaRPr>
          </a:p>
        </p:txBody>
      </p:sp>
    </p:spTree>
    <p:extLst>
      <p:ext uri="{BB962C8B-B14F-4D97-AF65-F5344CB8AC3E}">
        <p14:creationId xmlns:p14="http://schemas.microsoft.com/office/powerpoint/2010/main" val="659441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открытое мероприятие\акция\IMG_20161130_10543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18000"/>
            <a:ext cx="9120000" cy="68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671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открытое мероприятие\акция\IMG_20161130_110233.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740" y="18000"/>
            <a:ext cx="5130000" cy="6840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3" name="Rectangle 5"/>
          <p:cNvSpPr>
            <a:spLocks noChangeArrowheads="1"/>
          </p:cNvSpPr>
          <p:nvPr/>
        </p:nvSpPr>
        <p:spPr bwMode="auto">
          <a:xfrm>
            <a:off x="5292079" y="-55264"/>
            <a:ext cx="3873089"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2400" b="0" i="0" u="none" strike="noStrike" cap="none" normalizeH="0" baseline="0" dirty="0" smtClean="0">
                <a:ln>
                  <a:noFill/>
                </a:ln>
                <a:solidFill>
                  <a:schemeClr val="tx1"/>
                </a:solidFill>
                <a:effectLst/>
                <a:latin typeface="Monotype Corsiva" pitchFamily="66" charset="0"/>
                <a:ea typeface="Calibri" pitchFamily="34" charset="0"/>
                <a:cs typeface="Times New Roman" pitchFamily="18" charset="0"/>
              </a:rPr>
              <a:t> </a:t>
            </a:r>
            <a:r>
              <a:rPr kumimoji="0" lang="ru-RU" altLang="ru-RU"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ru-RU" altLang="ru-RU" sz="2800" b="0" i="0" u="none" strike="noStrike" cap="none" normalizeH="0" baseline="0" dirty="0" smtClean="0">
                <a:ln>
                  <a:noFill/>
                </a:ln>
                <a:solidFill>
                  <a:schemeClr val="tx1">
                    <a:lumMod val="20000"/>
                    <a:lumOff val="80000"/>
                  </a:schemeClr>
                </a:solidFill>
                <a:effectLst/>
                <a:latin typeface="Monotype Corsiva" pitchFamily="66" charset="0"/>
                <a:ea typeface="Calibri" pitchFamily="34" charset="0"/>
                <a:cs typeface="Times New Roman" pitchFamily="18" charset="0"/>
              </a:rPr>
              <a:t> </a:t>
            </a:r>
            <a:r>
              <a:rPr kumimoji="0" lang="ru-RU" altLang="ru-RU" sz="2800" b="1" i="0" u="none" strike="noStrike" cap="none" normalizeH="0" baseline="0" dirty="0" smtClean="0">
                <a:ln>
                  <a:noFill/>
                </a:ln>
                <a:solidFill>
                  <a:schemeClr val="tx1">
                    <a:lumMod val="20000"/>
                    <a:lumOff val="80000"/>
                  </a:schemeClr>
                </a:solidFill>
                <a:effectLst/>
                <a:latin typeface="Monotype Corsiva" pitchFamily="66" charset="0"/>
                <a:ea typeface="Calibri" pitchFamily="34" charset="0"/>
                <a:cs typeface="Times New Roman" pitchFamily="18" charset="0"/>
              </a:rPr>
              <a:t>Уважаемый водитель! </a:t>
            </a:r>
            <a:endParaRPr kumimoji="0" lang="ru-RU" altLang="ru-RU" sz="2800" b="1" i="0" u="none" strike="noStrike" cap="none" normalizeH="0" baseline="0" dirty="0" smtClean="0">
              <a:ln>
                <a:noFill/>
              </a:ln>
              <a:solidFill>
                <a:schemeClr val="tx1">
                  <a:lumMod val="20000"/>
                  <a:lumOff val="8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ru-RU" sz="2800" b="0" i="0" u="none" strike="noStrike" cap="none" normalizeH="0" baseline="0" dirty="0" smtClean="0">
                <a:ln>
                  <a:noFill/>
                </a:ln>
                <a:solidFill>
                  <a:schemeClr val="tx1">
                    <a:lumMod val="20000"/>
                    <a:lumOff val="80000"/>
                  </a:schemeClr>
                </a:solidFill>
                <a:effectLst/>
                <a:latin typeface="Calibri"/>
                <a:ea typeface="Calibri" pitchFamily="34" charset="0"/>
                <a:cs typeface="Times New Roman" pitchFamily="18" charset="0"/>
              </a:rPr>
              <a:t> </a:t>
            </a:r>
            <a:r>
              <a:rPr kumimoji="0" lang="ru-RU" altLang="ru-RU" sz="2800" b="0" i="0" u="none" strike="noStrike" cap="none" normalizeH="0" baseline="0" dirty="0" smtClean="0">
                <a:ln>
                  <a:noFill/>
                </a:ln>
                <a:solidFill>
                  <a:schemeClr val="tx1">
                    <a:lumMod val="20000"/>
                    <a:lumOff val="80000"/>
                  </a:schemeClr>
                </a:solidFill>
                <a:effectLst/>
                <a:latin typeface="Monotype Corsiva" pitchFamily="66" charset="0"/>
                <a:ea typeface="Calibri" pitchFamily="34" charset="0"/>
                <a:cs typeface="Times New Roman" pitchFamily="18" charset="0"/>
              </a:rPr>
              <a:t> Я вас прошу, пожалуйста, соблюдайте правила дорожного движения. Уступайте дорогу пешеходам, переходящим пешеходный переход. Не садитесь за руль, если сильно устали. Всегда будьте осторожны! Давайте все мы будем соблюдать правила поведения на дороге, тогда на улицах станет спокойно. </a:t>
            </a:r>
            <a:endParaRPr kumimoji="0" lang="ru-RU" altLang="ru-RU" sz="2800" b="0" i="0" u="none" strike="noStrike" cap="none" normalizeH="0" baseline="0" dirty="0" smtClean="0">
              <a:ln>
                <a:noFill/>
              </a:ln>
              <a:solidFill>
                <a:schemeClr val="tx1">
                  <a:lumMod val="20000"/>
                  <a:lumOff val="80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sz="2800" b="1" i="0" u="none" strike="noStrike" cap="none" normalizeH="0" baseline="0" dirty="0" smtClean="0">
                <a:ln>
                  <a:noFill/>
                </a:ln>
                <a:solidFill>
                  <a:schemeClr val="tx1">
                    <a:lumMod val="20000"/>
                    <a:lumOff val="80000"/>
                  </a:schemeClr>
                </a:solidFill>
                <a:effectLst/>
                <a:latin typeface="Monotype Corsiva" pitchFamily="66" charset="0"/>
                <a:ea typeface="Calibri" pitchFamily="34" charset="0"/>
                <a:cs typeface="Times New Roman" pitchFamily="18" charset="0"/>
              </a:rPr>
              <a:t>Иванова Ульяна 5 лет</a:t>
            </a:r>
            <a:r>
              <a:rPr kumimoji="0" lang="ru-RU" altLang="ru-RU" sz="2800" b="1" i="0" u="none" strike="noStrike" cap="none" normalizeH="0" baseline="0" dirty="0" smtClean="0">
                <a:ln>
                  <a:noFill/>
                </a:ln>
                <a:solidFill>
                  <a:schemeClr val="tx1">
                    <a:lumMod val="20000"/>
                    <a:lumOff val="80000"/>
                  </a:schemeClr>
                </a:solidFill>
                <a:effectLst/>
                <a:latin typeface="Arial" pitchFamily="34" charset="0"/>
                <a:cs typeface="Arial" pitchFamily="34" charset="0"/>
              </a:rPr>
              <a:t> </a:t>
            </a:r>
          </a:p>
        </p:txBody>
      </p:sp>
    </p:spTree>
    <p:extLst>
      <p:ext uri="{BB962C8B-B14F-4D97-AF65-F5344CB8AC3E}">
        <p14:creationId xmlns:p14="http://schemas.microsoft.com/office/powerpoint/2010/main" val="2061809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F:\открытое мероприятие\акция\IMG_20161130_11115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4000" y="-13891"/>
            <a:ext cx="9120000" cy="68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6987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1023"/>
            <a:ext cx="4572000" cy="2992101"/>
          </a:xfrm>
          <a:prstGeom prst="rect">
            <a:avLst/>
          </a:prstGeom>
        </p:spPr>
        <p:txBody>
          <a:bodyPr>
            <a:spAutoFit/>
          </a:bodyPr>
          <a:lstStyle/>
          <a:p>
            <a:pPr algn="ctr"/>
            <a:r>
              <a:rPr lang="ru-RU" dirty="0">
                <a:latin typeface="Monotype Corsiva"/>
                <a:ea typeface="Times New Roman"/>
              </a:rPr>
              <a:t>Дорогой водитель! </a:t>
            </a:r>
            <a:endParaRPr lang="ru-RU" sz="1600" dirty="0">
              <a:latin typeface="Times New Roman"/>
              <a:ea typeface="Times New Roman"/>
            </a:endParaRPr>
          </a:p>
          <a:p>
            <a:pPr algn="just"/>
            <a:r>
              <a:rPr lang="ru-RU" dirty="0">
                <a:latin typeface="Monotype Corsiva"/>
                <a:ea typeface="Times New Roman"/>
              </a:rPr>
              <a:t>   Ты управляешь машиной и при этом надо быть осторожным на дороге, ведь ты не один участник движения, рядом с тобой едут такие же люди и идут пешеходы. Они тоже куда-то  спешат.  Поэтому прошу тебя, соблюдай Правила дорожного движения, не превышай скорость, пользуйся ремням безопасности</a:t>
            </a:r>
            <a:endParaRPr lang="ru-RU" sz="1600" dirty="0">
              <a:latin typeface="Times New Roman"/>
              <a:ea typeface="Times New Roman"/>
            </a:endParaRPr>
          </a:p>
          <a:p>
            <a:pPr>
              <a:lnSpc>
                <a:spcPct val="115000"/>
              </a:lnSpc>
              <a:spcAft>
                <a:spcPts val="1000"/>
              </a:spcAft>
            </a:pPr>
            <a:r>
              <a:rPr lang="ru-RU" sz="1400" b="1" dirty="0">
                <a:ln w="6350" cap="flat" cmpd="sng" algn="ctr">
                  <a:solidFill>
                    <a:srgbClr val="054697"/>
                  </a:solidFill>
                  <a:prstDash val="solid"/>
                  <a:round/>
                </a:ln>
                <a:solidFill>
                  <a:srgbClr val="F4F1E3"/>
                </a:solidFill>
                <a:effectLst>
                  <a:outerShdw blurRad="41275" dist="20320" dir="1800000" algn="tl">
                    <a:srgbClr val="000000">
                      <a:alpha val="40000"/>
                    </a:srgbClr>
                  </a:outerShdw>
                </a:effectLst>
                <a:latin typeface="Calibri"/>
                <a:ea typeface="Calibri"/>
                <a:cs typeface="Times New Roman"/>
              </a:rPr>
              <a:t> </a:t>
            </a:r>
            <a:endParaRPr lang="ru-RU" sz="1400" dirty="0">
              <a:latin typeface="Calibri"/>
              <a:ea typeface="Calibri"/>
              <a:cs typeface="Times New Roman"/>
            </a:endParaRPr>
          </a:p>
          <a:p>
            <a:pPr algn="ctr"/>
            <a:r>
              <a:rPr lang="ru-RU" sz="2000" b="1" dirty="0">
                <a:latin typeface="Monotype Corsiva"/>
                <a:ea typeface="Calibri"/>
                <a:cs typeface="Times New Roman"/>
              </a:rPr>
              <a:t>Фирсов Евгений 5 л</a:t>
            </a:r>
            <a:endParaRPr lang="ru-RU" dirty="0"/>
          </a:p>
        </p:txBody>
      </p:sp>
      <p:sp>
        <p:nvSpPr>
          <p:cNvPr id="3" name="Прямоугольник 2"/>
          <p:cNvSpPr/>
          <p:nvPr/>
        </p:nvSpPr>
        <p:spPr>
          <a:xfrm>
            <a:off x="4572000" y="3356992"/>
            <a:ext cx="4572000" cy="2886431"/>
          </a:xfrm>
          <a:prstGeom prst="rect">
            <a:avLst/>
          </a:prstGeom>
        </p:spPr>
        <p:txBody>
          <a:bodyPr>
            <a:spAutoFit/>
          </a:bodyPr>
          <a:lstStyle/>
          <a:p>
            <a:pPr algn="ctr">
              <a:lnSpc>
                <a:spcPct val="115000"/>
              </a:lnSpc>
              <a:spcAft>
                <a:spcPts val="1000"/>
              </a:spcAft>
            </a:pPr>
            <a:r>
              <a:rPr lang="ru-RU" dirty="0">
                <a:latin typeface="Monotype Corsiva"/>
                <a:ea typeface="Calibri"/>
                <a:cs typeface="Times New Roman"/>
              </a:rPr>
              <a:t>Уважаемый водитель! </a:t>
            </a:r>
            <a:endParaRPr lang="ru-RU" sz="1400" dirty="0">
              <a:latin typeface="Calibri"/>
              <a:ea typeface="Calibri"/>
              <a:cs typeface="Times New Roman"/>
            </a:endParaRPr>
          </a:p>
          <a:p>
            <a:pPr algn="just">
              <a:lnSpc>
                <a:spcPct val="115000"/>
              </a:lnSpc>
              <a:spcAft>
                <a:spcPts val="1000"/>
              </a:spcAft>
            </a:pPr>
            <a:r>
              <a:rPr lang="ru-RU" dirty="0">
                <a:latin typeface="Monotype Corsiva"/>
                <a:ea typeface="Calibri"/>
                <a:cs typeface="Times New Roman"/>
              </a:rPr>
              <a:t>  Я прошу Вас, соблюдайте правила дорожного движения. Уступайте дорогу пешеходам. Пользуйтесь ремнями безопасности. Приобретите кресла для перевозки детей, если они у вас есть. Не превышайте скорость, будьте внимательны на дорогах.</a:t>
            </a:r>
            <a:r>
              <a:rPr lang="ru-RU" sz="1400" dirty="0">
                <a:latin typeface="Monotype Corsiva"/>
                <a:ea typeface="Calibri"/>
                <a:cs typeface="Times New Roman"/>
              </a:rPr>
              <a:t> </a:t>
            </a:r>
            <a:endParaRPr lang="ru-RU" sz="1400" dirty="0">
              <a:latin typeface="Calibri"/>
              <a:ea typeface="Calibri"/>
              <a:cs typeface="Times New Roman"/>
            </a:endParaRPr>
          </a:p>
          <a:p>
            <a:pPr algn="ctr"/>
            <a:r>
              <a:rPr lang="ru-RU" sz="2000" b="1" dirty="0">
                <a:latin typeface="Monotype Corsiva"/>
                <a:ea typeface="Calibri"/>
                <a:cs typeface="Times New Roman"/>
              </a:rPr>
              <a:t>Кулагина Елизавета 5 лет</a:t>
            </a:r>
            <a:endParaRPr lang="ru-RU" dirty="0"/>
          </a:p>
        </p:txBody>
      </p:sp>
      <p:sp>
        <p:nvSpPr>
          <p:cNvPr id="5" name="Прямоугольник 4"/>
          <p:cNvSpPr/>
          <p:nvPr/>
        </p:nvSpPr>
        <p:spPr>
          <a:xfrm>
            <a:off x="4572000" y="70227"/>
            <a:ext cx="4572000" cy="2715102"/>
          </a:xfrm>
          <a:prstGeom prst="rect">
            <a:avLst/>
          </a:prstGeom>
        </p:spPr>
        <p:txBody>
          <a:bodyPr>
            <a:spAutoFit/>
          </a:bodyPr>
          <a:lstStyle/>
          <a:p>
            <a:pPr algn="ctr"/>
            <a:r>
              <a:rPr lang="ru-RU" dirty="0">
                <a:latin typeface="Monotype Corsiva"/>
                <a:ea typeface="Times New Roman"/>
              </a:rPr>
              <a:t>Дорогой водитель! </a:t>
            </a:r>
            <a:endParaRPr lang="ru-RU" sz="1600" dirty="0">
              <a:latin typeface="Times New Roman"/>
              <a:ea typeface="Times New Roman"/>
            </a:endParaRPr>
          </a:p>
          <a:p>
            <a:pPr algn="just"/>
            <a:r>
              <a:rPr lang="ru-RU" dirty="0">
                <a:latin typeface="Monotype Corsiva"/>
                <a:ea typeface="Times New Roman"/>
              </a:rPr>
              <a:t>   Ты управляешь машиной и при этом надо быть осторожным на дороге, ведь ты не один участник движения, рядом с тобой едут такие же люди и идут пешеходы. Они как и ты спешат на работу, а дети в детский сад. Поэтому прошу тебя, соблюдай Правила дорожного движения! </a:t>
            </a:r>
            <a:endParaRPr lang="ru-RU" sz="1600" dirty="0">
              <a:latin typeface="Times New Roman"/>
              <a:ea typeface="Times New Roman"/>
            </a:endParaRPr>
          </a:p>
          <a:p>
            <a:pPr>
              <a:lnSpc>
                <a:spcPct val="115000"/>
              </a:lnSpc>
              <a:spcAft>
                <a:spcPts val="1000"/>
              </a:spcAft>
            </a:pPr>
            <a:r>
              <a:rPr lang="ru-RU" sz="1400" b="1" dirty="0">
                <a:ln w="6350" cap="flat" cmpd="sng" algn="ctr">
                  <a:solidFill>
                    <a:srgbClr val="054697"/>
                  </a:solidFill>
                  <a:prstDash val="solid"/>
                  <a:round/>
                </a:ln>
                <a:solidFill>
                  <a:srgbClr val="F4F1E3"/>
                </a:solidFill>
                <a:effectLst>
                  <a:outerShdw blurRad="41275" dist="20320" dir="1800000" algn="tl">
                    <a:srgbClr val="000000">
                      <a:alpha val="40000"/>
                    </a:srgbClr>
                  </a:outerShdw>
                </a:effectLst>
                <a:latin typeface="Calibri"/>
                <a:ea typeface="Calibri"/>
                <a:cs typeface="Times New Roman"/>
              </a:rPr>
              <a:t> </a:t>
            </a:r>
            <a:endParaRPr lang="ru-RU" sz="1400" dirty="0">
              <a:latin typeface="Calibri"/>
              <a:ea typeface="Calibri"/>
              <a:cs typeface="Times New Roman"/>
            </a:endParaRPr>
          </a:p>
          <a:p>
            <a:pPr algn="ctr"/>
            <a:r>
              <a:rPr lang="ru-RU" sz="2000" b="1" dirty="0">
                <a:latin typeface="Monotype Corsiva"/>
                <a:ea typeface="Calibri"/>
                <a:cs typeface="Times New Roman"/>
              </a:rPr>
              <a:t>Харитонова Ангелина 4 года</a:t>
            </a:r>
            <a:r>
              <a:rPr lang="ru-RU" sz="1400" dirty="0">
                <a:latin typeface="Calibri"/>
                <a:ea typeface="Calibri"/>
                <a:cs typeface="Times New Roman"/>
              </a:rPr>
              <a:t> </a:t>
            </a:r>
            <a:endParaRPr lang="ru-RU" dirty="0"/>
          </a:p>
        </p:txBody>
      </p:sp>
      <p:pic>
        <p:nvPicPr>
          <p:cNvPr id="7176" name="Picture 8" descr="http://vashgorod.ru/uploads/images/news/t5/f2346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3501008"/>
            <a:ext cx="4123945" cy="3356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1624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Другая 6">
      <a:dk1>
        <a:srgbClr val="236B58"/>
      </a:dk1>
      <a:lt1>
        <a:srgbClr val="99DDCC"/>
      </a:lt1>
      <a:dk2>
        <a:srgbClr val="35A085"/>
      </a:dk2>
      <a:lt2>
        <a:srgbClr val="DBF6B9"/>
      </a:lt2>
      <a:accent1>
        <a:srgbClr val="CAF297"/>
      </a:accent1>
      <a:accent2>
        <a:srgbClr val="81D319"/>
      </a:accent2>
      <a:accent3>
        <a:srgbClr val="DEF5EF"/>
      </a:accent3>
      <a:accent4>
        <a:srgbClr val="BEEBDF"/>
      </a:accent4>
      <a:accent5>
        <a:srgbClr val="BEEBDF"/>
      </a:accent5>
      <a:accent6>
        <a:srgbClr val="00B050"/>
      </a:accent6>
      <a:hlink>
        <a:srgbClr val="34AC8B"/>
      </a:hlink>
      <a:folHlink>
        <a:srgbClr val="22725C"/>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22</TotalTime>
  <Words>164</Words>
  <Application>Microsoft Office PowerPoint</Application>
  <PresentationFormat>Экран (4:3)</PresentationFormat>
  <Paragraphs>27</Paragraphs>
  <Slides>10</Slides>
  <Notes>0</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10</vt:i4>
      </vt:variant>
    </vt:vector>
  </HeadingPairs>
  <TitlesOfParts>
    <vt:vector size="20" baseType="lpstr">
      <vt:lpstr>Arial</vt:lpstr>
      <vt:lpstr>Arial Black</vt:lpstr>
      <vt:lpstr>Calibri</vt:lpstr>
      <vt:lpstr>Corbel</vt:lpstr>
      <vt:lpstr>Monotype Corsiva</vt:lpstr>
      <vt:lpstr>Tahoma</vt:lpstr>
      <vt:lpstr>Times New Roman</vt:lpstr>
      <vt:lpstr>Tunga</vt:lpstr>
      <vt:lpstr>Wingdings</vt:lpstr>
      <vt:lpstr>Mylar</vt:lpstr>
      <vt:lpstr>Социальная акция «Письмо водителю»</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Социальная акция «Письмо водителю»</dc:title>
  <dc:creator>Красота !!!</dc:creator>
  <cp:lastModifiedBy>user</cp:lastModifiedBy>
  <cp:revision>8</cp:revision>
  <dcterms:created xsi:type="dcterms:W3CDTF">2017-01-27T12:24:25Z</dcterms:created>
  <dcterms:modified xsi:type="dcterms:W3CDTF">2018-02-07T06:36:23Z</dcterms:modified>
</cp:coreProperties>
</file>