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90" r:id="rId6"/>
    <p:sldId id="262" r:id="rId7"/>
    <p:sldId id="263" r:id="rId8"/>
    <p:sldId id="264" r:id="rId9"/>
    <p:sldId id="291" r:id="rId10"/>
    <p:sldId id="292" r:id="rId11"/>
    <p:sldId id="265" r:id="rId12"/>
    <p:sldId id="293" r:id="rId13"/>
    <p:sldId id="294" r:id="rId14"/>
    <p:sldId id="267" r:id="rId15"/>
    <p:sldId id="295" r:id="rId16"/>
    <p:sldId id="268" r:id="rId17"/>
    <p:sldId id="296" r:id="rId18"/>
    <p:sldId id="297" r:id="rId19"/>
    <p:sldId id="298" r:id="rId20"/>
    <p:sldId id="275" r:id="rId21"/>
    <p:sldId id="299" r:id="rId22"/>
    <p:sldId id="300" r:id="rId23"/>
    <p:sldId id="278" r:id="rId24"/>
    <p:sldId id="279" r:id="rId25"/>
    <p:sldId id="280" r:id="rId26"/>
    <p:sldId id="277" r:id="rId27"/>
    <p:sldId id="282" r:id="rId28"/>
    <p:sldId id="301" r:id="rId29"/>
    <p:sldId id="283" r:id="rId30"/>
    <p:sldId id="281" r:id="rId31"/>
    <p:sldId id="302" r:id="rId32"/>
    <p:sldId id="303" r:id="rId33"/>
    <p:sldId id="304" r:id="rId34"/>
    <p:sldId id="257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9" autoAdjust="0"/>
    <p:restoredTop sz="88647" autoAdjust="0"/>
  </p:normalViewPr>
  <p:slideViewPr>
    <p:cSldViewPr>
      <p:cViewPr varScale="1">
        <p:scale>
          <a:sx n="91" d="100"/>
          <a:sy n="91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084D1-CEDA-4F53-B429-0E13DD3D698A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FA0A-BC02-4DD7-92D1-FBE5ECB33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6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6A1F-4ACE-47C0-ADA8-046599EF7C33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CFCC-3940-4538-91B5-CF3BCFE81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8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4736-6419-4202-AE7D-332EE03C9227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4307-470A-4867-A27A-882418E8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98BA-6F07-41F6-A485-93A6A9709373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4456-E8F8-426F-B862-093BE1B51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5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DB19-B588-4FC6-870D-EFCEE5BE3F90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D123-2557-4DFC-95AB-A61A26567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9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FEDE-2C17-4FE4-A5E3-A66BE6912FE7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F413-453F-4C7B-9628-01BF9EF19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6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1263-DE18-4EB7-875A-9579010F11AC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A3A0-7315-49D5-83BF-6F9C6D14F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2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1B71-0DF3-436D-AEB6-13BC9EB1610E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DC44-7F35-4EAB-8228-3BF0CE358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D037-DCAF-4164-8162-C64646A73375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E6A0-79F0-4332-A1F2-BCB631E43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5002-C7E8-4C9B-8171-A2811B3FBBEA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D971-BFC3-479B-9AE9-87663D500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084E-DE24-4043-85A2-B053CE5D1890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6596-0F2F-476A-991D-AF142F1C8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5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B574-B5FF-44B5-A906-8DF354513B6C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8608-0B91-47B6-86BA-0E8791736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2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11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9EACF-8C26-4CA8-9A7D-F9723B0F7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428625"/>
            <a:ext cx="8358187" cy="600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Picture 2" descr="C:\Documents and Settings\Admin\Рабочий стол\новые фоны\ПДД\d29ea7e7ccb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42912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7220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МДОБУ ПЕРВОМАЙСКИЙ ДЕТСКИЙ САД №3 «ЛАДУШКИ»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ОРГАНИЗАЦИЯ   И   ПРОВЕДЕНИЕ СЮЖЕТНО - РОЛЕВЫХ   ИГР   ПО БЕЗОПАСНОСТИ    ДОРОЖНОГО ДВИЖЕНИЯ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2015-2017 год.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графии\Изображение 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80727"/>
            <a:ext cx="7097620" cy="54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431" y="586901"/>
            <a:ext cx="604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госпитализируют пострадавших.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СЮЖЕТНАЯ ЛИНИЯ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«Мяч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выкатился на дорогу»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1800200" cy="108012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Дети играют с мячом</a:t>
            </a:r>
          </a:p>
        </p:txBody>
      </p:sp>
      <p:pic>
        <p:nvPicPr>
          <p:cNvPr id="2050" name="Picture 2" descr="C:\Documents and Settings\User\Рабочий стол\фотографии\P1030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6624736" cy="49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пдд\P10302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87824" y="620688"/>
            <a:ext cx="59766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4"/>
          <p:cNvSpPr txBox="1">
            <a:spLocks/>
          </p:cNvSpPr>
          <p:nvPr/>
        </p:nvSpPr>
        <p:spPr>
          <a:xfrm>
            <a:off x="539552" y="622750"/>
            <a:ext cx="295232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Мяч выкатился на дорогу.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0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дд\P10302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32423" y="1393265"/>
            <a:ext cx="4032447" cy="21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948264" y="492730"/>
            <a:ext cx="1944216" cy="24596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Происходит затор. На помощь приходит полицейский.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Documents and Settings\User\Рабочий стол\пдд\P10302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51017" y="1248930"/>
            <a:ext cx="5888598" cy="43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1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пдд\P10302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692696"/>
            <a:ext cx="60486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76672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Полицейский проводит с детьми беседу  о возможных опасностях на дороге.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пдд\P10302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87857" y="1008803"/>
            <a:ext cx="595266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729" y="473643"/>
            <a:ext cx="34321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Чтобы не было беды,  правила движения соблюдайте ВЫ!</a:t>
            </a:r>
          </a:p>
        </p:txBody>
      </p:sp>
    </p:spTree>
    <p:extLst>
      <p:ext uri="{BB962C8B-B14F-4D97-AF65-F5344CB8AC3E}">
        <p14:creationId xmlns:p14="http://schemas.microsoft.com/office/powerpoint/2010/main" val="237468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СЮЖЕТНАЯ ЛИНИЯ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«Правила пешеходов».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1465236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1.Главное правило пешеходов: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Пешеходы  должны идти по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ТРОТУАРУ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придерживаясь правой стороны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3" name="Picture 3" descr="C:\Documents and Settings\User\Рабочий стол\фотографии\P10302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766" y="1486069"/>
            <a:ext cx="3740994" cy="49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пдд\P10303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19773" y="389534"/>
            <a:ext cx="5976663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6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пдд\P1030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73878" y="1211572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4523" y="476672"/>
            <a:ext cx="3008313" cy="122413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2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. Пешеходы должны переходить через дорогу по ПЕШЕХОДНОМУ ПЕРЕХОДУ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8" name="Picture 4" descr="Маска знака 5.19.1 &quot;Пешеходный переход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9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3564" y="332656"/>
            <a:ext cx="8229600" cy="11521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СЮЖЕТНАЯ ЛИНИЯ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«Дорожные знаки».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Documents and Settings\User\Рабочий стол\пдд\P1030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884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User\Рабочий стол\пдд\P10303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58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2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АЗБУКА     ДОРОЖНОГО ДВИЖЕНИЯ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ЦЕЛЬ   ИГРЫ:</a:t>
            </a:r>
            <a:b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Предупредить детский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дорожно-транспортный травматизм через      организацию   и     проведение  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сюжетно-ролевой игры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«Азбука дорожного движения».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0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73564" y="232696"/>
            <a:ext cx="8229600" cy="115212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СЮЖЕТНАЯ ЛИНИЯ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«АЗС».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C:\Documents and Settings\User\Рабочий стол\пдд\P10302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83774" y="2295210"/>
            <a:ext cx="4755216" cy="35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\Рабочий стол\пдд\P10303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26608" y="2317229"/>
            <a:ext cx="4696496" cy="35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пдд\P1030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28948" y="1468412"/>
            <a:ext cx="5904656" cy="39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пдд\P1030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75129" y="1214754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7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Рабочий стол\фотографии\Изображение 1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46" y="404663"/>
            <a:ext cx="3633182" cy="387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Рабочий стол\фотографии\Изображение 1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9317" y="1845224"/>
            <a:ext cx="4800217" cy="46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3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СЮЖЕТНАЯ ЛИНИЯ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«Красный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, жёлтый, зелёный».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Дети – пешеходы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Дети-водители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C:\Documents and Settings\User\Рабочий стол\фотографии\Изображение 154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204863"/>
            <a:ext cx="3024336" cy="42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User\Рабочий стол\фотографии\Изображение 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5874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83742"/>
          </a:xfrm>
        </p:spPr>
        <p:txBody>
          <a:bodyPr/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Загорелся красный свет –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пешеходам хода нет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5" name="Picture 3" descr="C:\Documents and Settings\User\Рабочий стол\фотографии\Изображение 1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620688"/>
            <a:ext cx="520292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95120" cy="85169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Загорелся жёлтый  свет – ни кому движенья НЕТ,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C:\Documents and Settings\User\Рабочий стол\фотографии\Изображение 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8835"/>
            <a:ext cx="681708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 зелёный : пешеход переходи!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3" name="Picture 3" descr="C:\Documents and Settings\User\Рабочий стол\фотографии\Изображение 1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596" y="476672"/>
            <a:ext cx="5481852" cy="59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СЮЖЕТНАЯ ЛИНИЯ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Нет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светофора или светофор сломался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Образовался большой поток машин из-за сломанного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светофора.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1" name="Picture 3" descr="C:\Documents and Settings\User\Рабочий стол\пдд\P10302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81680" y="1971048"/>
            <a:ext cx="4752528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User\Рабочий стол\фотографии\P10302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5760640" cy="602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2242592" cy="1368152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Пешеходы не могут перейти дорогу. </a:t>
            </a:r>
          </a:p>
        </p:txBody>
      </p:sp>
    </p:spTree>
    <p:extLst>
      <p:ext uri="{BB962C8B-B14F-4D97-AF65-F5344CB8AC3E}">
        <p14:creationId xmlns:p14="http://schemas.microsoft.com/office/powerpoint/2010/main" val="2063012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пдд\P1030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95279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76672"/>
            <a:ext cx="4978896" cy="208823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На помощь приходит сотрудник ДПС - «регулировщик», помогает 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разрешить ситуацию: останавливает поток машин,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ЗАДАЧИ  СЮЖЕТНО - РОЛЕВОЙ ИГРЫ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1. Воспитывать любовь к своей «малой Родине».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2. Продолжать учить выполнять установленные нормы поведения, формировать самооценку своих поступков и поступков других людей на дороге.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3. Учить детей различать дорожные знаки: запрещающие , информационно-указательные, предупреждающие 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4.Уточнить и закрепить знания детей о правилах безопасного поведения на дорогах, улицах.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5. Расширять знания детей о служебном транспорте (скорая помощь,                    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    дорожный патруль)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6. Закреплять представления детей о назначении светофора.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7. Обогащать и активизировать словарь детей.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8. Закрепить знания о профессиях (водитель, инспектор ГИБДД, врач ,           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    оператор, автослесарь, мойщик)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6575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Пропускает пешеходов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3314" name="Picture 2" descr="C:\Documents and Settings\User\Рабочий стол\пдд\P10302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15882" y="1564607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User\Рабочий стол\пдд\P10302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806890" y="1992681"/>
            <a:ext cx="5536039" cy="32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пдд\P1030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90391" y="2027358"/>
            <a:ext cx="504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User\Рабочий стол\пдд\P10303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25126" y="1321407"/>
            <a:ext cx="5846801" cy="43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609" y="404664"/>
            <a:ext cx="344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Движение транспорта  восстановлено.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40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Чтобы с тобой не случилась беда – правила движения соблюдай всегда! </a:t>
            </a:r>
            <a:endParaRPr lang="ru-RU" sz="80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18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пдд\P10303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53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пдд\P10303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828601" y="1700809"/>
            <a:ext cx="590465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User\Рабочий стол\пдд\P1030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67593" y="1170768"/>
            <a:ext cx="5954929" cy="44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фотографии\Изображение 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78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фотографии\Изображение 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60369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9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пдд\P1030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6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9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АТРИБУТЫ  ДЛЯ  ИГРЫ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остюмы  «Сотрудник ДПС», «Полицейский»», регулировочный жезл, автомобили, переносные дорожные знаки, светофор,  макет улицы с пешеходными переходами и тротуарами, флажки для перехода улицы, макеты зданий и деревьев, макет автозаправочной станции (АЗС): деньги,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билеты для проезда в общественном  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транспорте, кассовый аппарат,  телефон,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коляски и  куклы,  кошельки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СЮЖЕТНЫЕ ЛИНИИ В ИГРЕ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</a:rPr>
              <a:t>«Дорожно-транспортное происшествие»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24128" y="1535113"/>
            <a:ext cx="151216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фотографии\Изображение 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872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37760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По сигналу тревоги, на место ДДП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выезжают :полиция,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фотографии\Изображение 1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98294"/>
            <a:ext cx="8352928" cy="55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08720"/>
            <a:ext cx="3240360" cy="1152128"/>
          </a:xfrm>
        </p:spPr>
        <p:txBody>
          <a:bodyPr/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скорая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помощь.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User\Рабочий стол\пдд\P10302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26249" y="1226260"/>
            <a:ext cx="585208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1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2314600" cy="157177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Полицейский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осматривает место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происшествия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User\Рабочий стол\фотографии\Изображение 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661127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фотографии\Изображение 1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73989"/>
            <a:ext cx="6192688" cy="599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97665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Инспектор просит водителя предъявить водительское удостоверение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 МДОБУ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 МДОБУ 3</Template>
  <TotalTime>517</TotalTime>
  <Words>393</Words>
  <Application>Microsoft Office PowerPoint</Application>
  <PresentationFormat>Экран (4:3)</PresentationFormat>
  <Paragraphs>58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Monotype Corsiva</vt:lpstr>
      <vt:lpstr>ПДД МДОБУ 3</vt:lpstr>
      <vt:lpstr>МДОБУ ПЕРВОМАЙСКИЙ ДЕТСКИЙ САД №3 «ЛАДУШКИ»</vt:lpstr>
      <vt:lpstr>АЗБУКА     ДОРОЖНОГО ДВИЖЕНИЯ</vt:lpstr>
      <vt:lpstr>ЗАДАЧИ  СЮЖЕТНО - РОЛЕВОЙ ИГРЫ</vt:lpstr>
      <vt:lpstr>АТРИБУТЫ  ДЛЯ  ИГРЫ</vt:lpstr>
      <vt:lpstr>СЮЖЕТНЫЕ ЛИНИИ В ИГРЕ «Дорожно-транспортное происшествие» </vt:lpstr>
      <vt:lpstr>По сигналу тревоги, на место ДДП выезжают :полиция,</vt:lpstr>
      <vt:lpstr>скорая помощь.</vt:lpstr>
      <vt:lpstr>Полицейский осматривает место происшествия</vt:lpstr>
      <vt:lpstr>Презентация PowerPoint</vt:lpstr>
      <vt:lpstr>Презентация PowerPoint</vt:lpstr>
      <vt:lpstr>СЮЖЕТНАЯ ЛИНИЯ «Мяч выкатился на дорогу»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СЮЖЕТНАЯ ЛИНИЯ «Правила пешеходов».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СЮЖЕТНАЯ ЛИНИЯ «Красный, жёлтый, зелёный». </vt:lpstr>
      <vt:lpstr>Загорелся красный свет – пешеходам хода нет</vt:lpstr>
      <vt:lpstr>Загорелся жёлтый  свет – ни кому движенья НЕТ, </vt:lpstr>
      <vt:lpstr>А зелёный : пешеход переходи!</vt:lpstr>
      <vt:lpstr>СЮЖЕТНАЯ ЛИНИЯ Нет светофора или светофор сломался</vt:lpstr>
      <vt:lpstr>Пешеходы не могут перейти дорогу.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ПЕРВОМАЙСКИЙ ДЕТСКИЙ САД № 3»ЛАДУШКИ»</dc:title>
  <dc:creator>User</dc:creator>
  <cp:lastModifiedBy>user</cp:lastModifiedBy>
  <cp:revision>77</cp:revision>
  <dcterms:created xsi:type="dcterms:W3CDTF">2014-11-26T09:43:55Z</dcterms:created>
  <dcterms:modified xsi:type="dcterms:W3CDTF">2018-02-07T06:25:52Z</dcterms:modified>
</cp:coreProperties>
</file>