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7DF-F60A-4361-8753-D2204D0283DF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476" y="3071810"/>
            <a:ext cx="90958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Социальная акция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«Покормите птиц зимой»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Пусть со всех концов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К вам слетятся, как домой,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Стайки на крыльцо.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Небогаты их корма.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Горсть зерна нужна,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Горсть одна — и не страшна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Будет им зима.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Сколько гибнет их — не счесть,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Видеть тяжело.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А ведь в нашем сердце есть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И для птиц тепло.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Разве можно забывать: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Улететь могли,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А остались зимовать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Заодно с людьми.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Приучите птиц в мороз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К своему окну,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Чтоб без песен не пришлось </a:t>
            </a:r>
          </a:p>
          <a:p>
            <a:pPr indent="450215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Нам встречать весну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!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		Александр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Яшин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36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0" y="1628800"/>
            <a:ext cx="9024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Цель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: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Помочь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 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зимующим птицам пережить холодный период, привлечь внимание детей и родителей к судьбе пернатых друзей.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167" y="3567792"/>
            <a:ext cx="90053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Задачи: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Расширить представления детей о зимующих птицах, их образе жизни и повадках.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Изучить кормовую базу птиц, ввести регулярную подкормку.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Укреплять детско-родительские отношения.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anose="03010101010201010101" pitchFamily="66" charset="0"/>
                <a:cs typeface="Arial" pitchFamily="34" charset="0"/>
              </a:rPr>
              <a:t>Воспитывать заботливое отношение к птицам, желание помогать им в трудных зимних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924944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15 января - день рождения писателя Евгения Носова – Союзом охраны птиц России он объявлен Днем зимующих птиц и внесен в Российский экологический календарь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детский сад работа\акция покормите птиц зимой\IMG_20170126_1051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079"/>
            <a:ext cx="513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30000" y="2636912"/>
            <a:ext cx="383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Зимой птицы гибнут не от холода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а от голода.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детский сад работа\акция покормите птиц зимой\IMG_20170126_1057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513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Домашний\Desktop\детский сад работа\акция покормите птиц зимой\IMG_20170126_1515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36"/>
          <a:stretch/>
        </p:blipFill>
        <p:spPr bwMode="auto">
          <a:xfrm>
            <a:off x="5130000" y="18000"/>
            <a:ext cx="401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esktop\детский сад работа\акция покормите птиц зимой\IMG_20170126_110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2" y="1800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ашний\Desktop\детский сад работа\акция покормите птиц зимой\IMG_20170126_110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455"/>
            <a:ext cx="513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0000" y="2470627"/>
            <a:ext cx="3834488" cy="4111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• Одна кормушка может спасти от смерти до 50 синиц за зиму. </a:t>
            </a:r>
          </a:p>
          <a:p>
            <a:pPr algn="just">
              <a:spcBef>
                <a:spcPts val="1125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Times New Roman"/>
              </a:rPr>
              <a:t>• Одна синица спасает от вредителей до 10 деревьев за сезон.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• Одно небольшое дерево обеспечивает кислородом трёх человек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ашний\Desktop\детский сад работа\акция покормите птиц зимой\IMG_20170126_110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"/>
            <a:ext cx="513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0000" y="2060848"/>
            <a:ext cx="401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Для подкормки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птиц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можно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употреблять: семена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подсолнечника, пшено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овес,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семена тыквы, кабачков, семена сорных растений (лебеды, крапивы, репейника, ягод рябины, калины,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шиповника), хлебные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крошки, несоленые кусочки сала, мяса,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рыбы.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ашний\Desktop\детский сад работа\акция покормите птиц зимой\IMG_20170126_1115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19</cp:revision>
  <dcterms:created xsi:type="dcterms:W3CDTF">2014-11-02T07:38:29Z</dcterms:created>
  <dcterms:modified xsi:type="dcterms:W3CDTF">2017-03-13T11:10:19Z</dcterms:modified>
</cp:coreProperties>
</file>