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0" r:id="rId5"/>
    <p:sldId id="265" r:id="rId6"/>
    <p:sldId id="261" r:id="rId7"/>
    <p:sldId id="259" r:id="rId8"/>
    <p:sldId id="264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529" autoAdjust="0"/>
  </p:normalViewPr>
  <p:slideViewPr>
    <p:cSldViewPr>
      <p:cViewPr>
        <p:scale>
          <a:sx n="68" d="100"/>
          <a:sy n="68" d="100"/>
        </p:scale>
        <p:origin x="1926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30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66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0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2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4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45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31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9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923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3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15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4D42A-7C2D-4A37-9525-C4C67D089F82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3691C-09F4-4792-943F-584B792EE6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8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476672"/>
            <a:ext cx="6192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бюджетное учреждение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Первомайский  детский сад № 3  «Ладушки»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Разновозрастная группа комбинированной направленности  «Звездочки»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uetsk.3dn.ru/images_1/images1-1/ddtt_zna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08553" y="3789040"/>
            <a:ext cx="2614925" cy="2634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4677" y="1772816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«Использование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фликеров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одежде -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залог  обеспечения   безопасности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дошкольника на дороге»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Admin\Desktop\ba121ee2732d54759ffda3f89712024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3096344" cy="30963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597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4770" y="1844824"/>
            <a:ext cx="68407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Станьте ярче и заметнее для водителей с изготовленным своими руками </a:t>
            </a:r>
            <a:r>
              <a:rPr lang="ru-RU" sz="4000" b="1" dirty="0" err="1" smtClean="0">
                <a:solidFill>
                  <a:srgbClr val="FF0000"/>
                </a:solidFill>
                <a:cs typeface="Aharoni" pitchFamily="2" charset="-79"/>
              </a:rPr>
              <a:t>фликером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! Безопасных Вам дорог!</a:t>
            </a:r>
            <a:endParaRPr lang="ru-RU" sz="4000" b="1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20072" y="404664"/>
            <a:ext cx="33843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ПОДГОТОВКА РАБОЧЕГО МЕСТА.</a:t>
            </a:r>
          </a:p>
          <a:p>
            <a:pPr algn="ctr"/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Для работы нам потребуется: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клей;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влажные салфетки;  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шаблоны для вырезания;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екстильная застежка 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фетр красного цвета;</a:t>
            </a:r>
          </a:p>
          <a:p>
            <a:pPr marL="285750" indent="-285750">
              <a:buFontTx/>
              <a:buChar char="-"/>
            </a:pPr>
            <a:r>
              <a:rPr lang="ru-RU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ожницы;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светоотражающая 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лента; </a:t>
            </a:r>
            <a:endParaRPr lang="ru-RU" b="1" dirty="0" smtClean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доска для аппликации.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139952" cy="6869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393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9872" y="908720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Для изготовления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</a:t>
            </a:r>
            <a:r>
              <a:rPr lang="ru-RU" b="1" dirty="0" err="1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ликера</a:t>
            </a:r>
            <a:r>
              <a:rPr lang="ru-RU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– нам нужно вырезать из фетра  основу.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179"/>
            <a:ext cx="3563888" cy="6849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49412" y="8179"/>
            <a:ext cx="3094588" cy="686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9959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0"/>
            <a:ext cx="5940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Когда все детали подготовлены , приступаем к сборке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фликера</a:t>
            </a:r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lvl="0" algn="ctr"/>
            <a:r>
              <a:rPr lang="ru-RU" sz="2400" b="1" u="sng" dirty="0" smtClean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На лицевую сторону основы приклеиваем светоотражающую ленту, на изнаночную сторону приклеиваем текстильную застежку.</a:t>
            </a:r>
            <a:endParaRPr lang="ru-RU" sz="2400" b="1" u="sng" dirty="0">
              <a:solidFill>
                <a:srgbClr val="C00000"/>
              </a:solidFill>
              <a:ea typeface="Calibri"/>
              <a:cs typeface="Times New Roman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59832" cy="678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7761" y="2715892"/>
            <a:ext cx="2736304" cy="4063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5" y="2725408"/>
            <a:ext cx="2646039" cy="4060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708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60" y="2839"/>
            <a:ext cx="4536504" cy="685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1376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38983" y="620688"/>
            <a:ext cx="413896" cy="2870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7625" marR="95250" algn="just">
              <a:lnSpc>
                <a:spcPts val="135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 smtClean="0">
                <a:solidFill>
                  <a:srgbClr val="C000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: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1127948"/>
            <a:ext cx="3491880" cy="1070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25" marR="95250"/>
            <a:endParaRPr lang="ru-RU" sz="1600" dirty="0" smtClean="0">
              <a:solidFill>
                <a:srgbClr val="333333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</a:pPr>
            <a:r>
              <a:rPr lang="ru-RU" sz="1600" dirty="0" smtClean="0">
                <a:latin typeface="Times New Roman" pitchFamily="18" charset="0"/>
                <a:ea typeface="Calibri"/>
                <a:cs typeface="Times New Roman" pitchFamily="18" charset="0"/>
              </a:rPr>
              <a:t>     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33375" marR="95250" indent="-285750">
              <a:lnSpc>
                <a:spcPts val="1350"/>
              </a:lnSpc>
              <a:spcBef>
                <a:spcPts val="1125"/>
              </a:spcBef>
              <a:spcAft>
                <a:spcPts val="1125"/>
              </a:spcAft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00" y="-29601"/>
            <a:ext cx="4057043" cy="6813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3" y="222"/>
            <a:ext cx="4644008" cy="6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74572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1347" y="3212976"/>
            <a:ext cx="4572000" cy="410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Verdana"/>
                <a:ea typeface="Times New Roman"/>
                <a:cs typeface="Times New Roman"/>
              </a:rPr>
              <a:t> </a:t>
            </a:r>
            <a:endParaRPr lang="ru-RU" sz="1600" dirty="0">
              <a:ea typeface="Calibri"/>
              <a:cs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3848" y="5599975"/>
            <a:ext cx="5877942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Фликер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- брелок готов. Он порадует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ребёнка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одежда с ним становится ярче, интереснее. А главное,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фликер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обеспечивает безопасность передвижения ребёнка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 улице.</a:t>
            </a:r>
            <a:endParaRPr lang="ru-RU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23594" y="75982"/>
            <a:ext cx="49244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Чтобы снизить риск опасности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26594" y="445314"/>
            <a:ext cx="53535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Чем больше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световозвращателей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 на одежде и вещах будет у вас и ваших детей, тем заметнее вы для водителей, и тем меньше вероятность несчастного случая.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3833"/>
            <a:ext cx="3384817" cy="555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629062"/>
            <a:ext cx="3016423" cy="5177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87375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43289"/>
            <a:ext cx="558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Фликер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детям – лучший друг на свете!»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20" y="0"/>
            <a:ext cx="3493999" cy="686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532480"/>
            <a:ext cx="3275856" cy="629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014214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140" y="188640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Будь ярким - стань заметным на дороге!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708" y="2590800"/>
            <a:ext cx="31908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3125" y="2590800"/>
            <a:ext cx="31908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8167" y="681462"/>
            <a:ext cx="2784957" cy="617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66472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451</TotalTime>
  <Words>198</Words>
  <Application>Microsoft Office PowerPoint</Application>
  <PresentationFormat>Экран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Aharoni</vt:lpstr>
      <vt:lpstr>Arial</vt:lpstr>
      <vt:lpstr>Calibri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Фалалеева</dc:creator>
  <cp:lastModifiedBy>user</cp:lastModifiedBy>
  <cp:revision>44</cp:revision>
  <dcterms:created xsi:type="dcterms:W3CDTF">2016-03-19T12:32:17Z</dcterms:created>
  <dcterms:modified xsi:type="dcterms:W3CDTF">2022-01-11T14:41:13Z</dcterms:modified>
</cp:coreProperties>
</file>