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8" r:id="rId4"/>
    <p:sldId id="263" r:id="rId5"/>
    <p:sldId id="264" r:id="rId6"/>
    <p:sldId id="265" r:id="rId7"/>
    <p:sldId id="266" r:id="rId8"/>
    <p:sldId id="267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ihi.ru/avtor/mirimarina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476672"/>
            <a:ext cx="6042025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71271" y="4581128"/>
            <a:ext cx="68042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Разновозрастная </a:t>
            </a:r>
            <a:r>
              <a:rPr lang="ru-RU" sz="2400" b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группа «Звездочки» </a:t>
            </a:r>
          </a:p>
          <a:p>
            <a:pPr lvl="0" algn="ctr">
              <a:defRPr/>
            </a:pPr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сентябрь 2017 </a:t>
            </a:r>
            <a:r>
              <a:rPr lang="ru-RU" sz="2400" b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год  </a:t>
            </a:r>
          </a:p>
          <a:p>
            <a:pPr lvl="0" algn="ctr">
              <a:defRPr/>
            </a:pPr>
            <a:r>
              <a:rPr lang="ru-RU" sz="2400" b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Подготовил: воспитатель </a:t>
            </a:r>
            <a:endParaRPr lang="ru-RU" sz="2400" b="1" dirty="0" smtClean="0">
              <a:solidFill>
                <a:srgbClr val="F7964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lvl="0" algn="ctr">
              <a:defRPr/>
            </a:pPr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Червякова  </a:t>
            </a:r>
            <a:r>
              <a:rPr lang="ru-RU" sz="2400" b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Татьяна  Александровна</a:t>
            </a:r>
            <a:endParaRPr lang="ru-RU" sz="2400" b="1" dirty="0">
              <a:solidFill>
                <a:srgbClr val="F7964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9" y="2165772"/>
            <a:ext cx="7631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000" b="1" dirty="0">
                <a:ln/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«Здравствуй, здравствуй детский сад»</a:t>
            </a:r>
            <a:endParaRPr lang="ru-RU" sz="6000" b="1" dirty="0">
              <a:ln/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548680"/>
            <a:ext cx="7560840" cy="784830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Осенний букет,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он особого цвета,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в нём краски и запах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ушедшего лета.</a:t>
            </a:r>
          </a:p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В нём пение птиц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и небес облака,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и утренний первый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полёт мотылька!</a:t>
            </a:r>
          </a:p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В нём радуга с солнцем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и небом играя,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трудилась не мало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цвета подбирая</a:t>
            </a:r>
          </a:p>
          <a:p>
            <a:pPr algn="ctr"/>
            <a:endParaRPr lang="ru-RU" sz="2800" b="1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endParaRPr lang="ru-RU" sz="2800" b="1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endParaRPr lang="ru-RU" sz="2800" b="1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В осеннюю хмурость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ворвавшись, цветы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нам дарят надежду,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любовь и мечты!</a:t>
            </a:r>
          </a:p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Средь первых морозцев,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с опавшей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листвою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, 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они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поражают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своей красотою</a:t>
            </a:r>
          </a:p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Как будто из прошлого,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с тёплым приветом,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осенний букет,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 как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прощание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с летом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...</a:t>
            </a:r>
          </a:p>
          <a:p>
            <a:pPr algn="r"/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Марина Цветная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/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омашний\Desktop\детский сад работа\букеты Таня\букеты Таня\20170901_13205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759741" y="1576964"/>
            <a:ext cx="6675798" cy="375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9" y="2165772"/>
            <a:ext cx="41764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000" b="1" dirty="0" smtClean="0">
                <a:ln/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«Расцвет красоты»</a:t>
            </a:r>
            <a:endParaRPr lang="ru-RU" sz="6000" b="1" dirty="0">
              <a:ln/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55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омашний\Desktop\детский сад работа\букеты Таня\букеты Таня\20170901_1321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747565" y="1589138"/>
            <a:ext cx="6731459" cy="37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3609" y="2165772"/>
            <a:ext cx="41764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000" b="1" dirty="0" smtClean="0">
                <a:ln/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«Солнечный мальчик»</a:t>
            </a:r>
            <a:endParaRPr lang="ru-RU" sz="6000" b="1" dirty="0">
              <a:ln/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омашний\Desktop\детский сад работа\букеты Таня\букеты Таня\20170901_1321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897152" y="1501187"/>
            <a:ext cx="6705989" cy="377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9" y="2165772"/>
            <a:ext cx="41764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000" b="1" dirty="0" smtClean="0">
                <a:ln/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«Летний дар»</a:t>
            </a:r>
            <a:endParaRPr lang="ru-RU" sz="6000" b="1" dirty="0">
              <a:ln/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11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омашний\Desktop\детский сад работа\букеты Таня\букеты Таня\20170901_13215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794111" y="1506745"/>
            <a:ext cx="6847858" cy="385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9" y="2165772"/>
            <a:ext cx="41764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000" b="1" dirty="0" smtClean="0">
                <a:ln/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«Осенний вихрь»</a:t>
            </a:r>
            <a:endParaRPr lang="ru-RU" sz="6000" b="1" dirty="0">
              <a:ln/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143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омашний\Desktop\детский сад работа\букеты Таня\букеты Таня\20170901_1322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750106" y="1576930"/>
            <a:ext cx="6719844" cy="37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9" y="2165772"/>
            <a:ext cx="41764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000" b="1" dirty="0" smtClean="0">
                <a:ln/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«Дыхание лета»</a:t>
            </a:r>
            <a:endParaRPr lang="ru-RU" sz="6000" b="1" dirty="0">
              <a:ln/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96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WhatsApp\Media\WhatsApp Images\IMG-20170904-WA00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09955" y="33403"/>
            <a:ext cx="3834045" cy="681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9" y="2165772"/>
            <a:ext cx="41764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000" b="1" dirty="0" smtClean="0">
                <a:ln/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«Старый замок»</a:t>
            </a:r>
            <a:endParaRPr lang="ru-RU" sz="6000" b="1" dirty="0">
              <a:ln/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584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9" y="2165772"/>
            <a:ext cx="75608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000" b="1" dirty="0" smtClean="0">
                <a:ln/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«Спасибо за внимание!»</a:t>
            </a:r>
            <a:endParaRPr lang="ru-RU" sz="6000" b="1" dirty="0">
              <a:ln/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1661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53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Домашний</cp:lastModifiedBy>
  <cp:revision>37</cp:revision>
  <dcterms:created xsi:type="dcterms:W3CDTF">2013-07-29T17:42:42Z</dcterms:created>
  <dcterms:modified xsi:type="dcterms:W3CDTF">2017-09-10T06:57:23Z</dcterms:modified>
</cp:coreProperties>
</file>