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77" r:id="rId5"/>
    <p:sldId id="278" r:id="rId6"/>
    <p:sldId id="261" r:id="rId7"/>
    <p:sldId id="262" r:id="rId8"/>
    <p:sldId id="263" r:id="rId9"/>
    <p:sldId id="264" r:id="rId10"/>
    <p:sldId id="265" r:id="rId11"/>
    <p:sldId id="279" r:id="rId12"/>
    <p:sldId id="260" r:id="rId13"/>
    <p:sldId id="280" r:id="rId14"/>
    <p:sldId id="281" r:id="rId15"/>
    <p:sldId id="268" r:id="rId16"/>
    <p:sldId id="270" r:id="rId17"/>
    <p:sldId id="271" r:id="rId18"/>
    <p:sldId id="272" r:id="rId19"/>
    <p:sldId id="269" r:id="rId20"/>
    <p:sldId id="274" r:id="rId21"/>
    <p:sldId id="282" r:id="rId22"/>
    <p:sldId id="283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C363-7646-4172-94EA-7B70B28DB779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EE5B-CDB0-416C-8759-E39EDE0F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5F63-1460-4643-9C48-80FCC1E320A8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C1B6-762D-4FC5-8E33-24CD77CF8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966F-9CF6-4CBE-AB18-C5390E2EC27A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D3AA-2C35-4404-B368-933834EB5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9A5F-D63D-4885-B36A-C7EFD1F2746D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4089-7EC6-4860-8395-7928F2617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AD95-BBCD-4D43-8EFB-7D63BCEE7DD7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23E2-0F07-4264-A8DF-49695E8B5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059E-A02D-4A5A-A193-29DFD2321E6B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A29C-E03F-4B08-9FCB-33CED75F8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0C70-6B79-405B-9C7B-4E7EF38BCBDC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0617-D25B-4C9C-A54C-AC6C956F1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D279-4351-4E5D-A074-7884EB9F461E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B344-9B68-4A24-A900-0EEB77F0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5E2A-88DC-47E2-BE21-EA27A8AABE15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37D6-BBF2-4F0F-A964-9093F6F60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6D02-488A-4FBC-900F-F3D40C5CDBBC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ECA8-E7E2-4C4E-957F-231B3FE4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B3B6-79D2-48B2-AE7C-AF9611C094D5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00C1-8BC4-4532-B79C-72D51BAB1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1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76AAE4-ED12-4632-BA71-5723420EE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28625"/>
            <a:ext cx="8358187" cy="60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Picture 2" descr="C:\Documents and Settings\Admin\Рабочий стол\новые фоны\ПДД\d29ea7e7ccb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4291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ЖИВАЯ КНИГА ПДД</a:t>
            </a:r>
            <a:endParaRPr lang="ru-RU" b="1" i="1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336704" cy="19217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МДОБУ Первомайский детский сад № 3 «Ладушки»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Дорожные знаки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1368152"/>
          </a:xfrm>
        </p:spPr>
        <p:txBody>
          <a:bodyPr/>
          <a:lstStyle/>
          <a:p>
            <a:endParaRPr lang="ru-RU" sz="14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360039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Сколько знаков знаем мы?</a:t>
            </a:r>
            <a:endParaRPr lang="ru-RU" sz="18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218" name="Picture 2" descr="D:\Documents and Settings\Пользователь\Рабочий стол\фото ПДД 2013 год\P1010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3"/>
            <a:ext cx="3643338" cy="2928957"/>
          </a:xfrm>
          <a:prstGeom prst="rect">
            <a:avLst/>
          </a:prstGeom>
          <a:noFill/>
        </p:spPr>
      </p:pic>
      <p:pic>
        <p:nvPicPr>
          <p:cNvPr id="9219" name="Picture 3" descr="D:\Documents and Settings\Пользователь\Рабочий стол\фото ПДД 2013 год\P10106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071678"/>
            <a:ext cx="4216428" cy="4286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4357694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«Светофорное регулирование»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Красный, желтый и зеленый –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Это голос светофорный.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Говорит он: 2Стой!», «Кати!»,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Если желтый – «Погоди!»</a:t>
            </a:r>
            <a:endParaRPr lang="ru-RU" sz="14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40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Наши ребята идут в детский сад, наши ребята очень спешат</a:t>
            </a:r>
            <a:endParaRPr lang="ru-RU" sz="3600" dirty="0"/>
          </a:p>
        </p:txBody>
      </p:sp>
      <p:pic>
        <p:nvPicPr>
          <p:cNvPr id="10242" name="Picture 2" descr="D:\Documents and Settings\Пользователь\Рабочий стол\фото ПДД 2013 год\P101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600200"/>
            <a:ext cx="6357982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2792" cy="1512168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2000264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Хоть у вас терпенья нет, подождите - красный свет!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Georgia" pitchFamily="18" charset="0"/>
              </a:rPr>
              <a:t>Желтый свет на пути – приготовьтесь в путь идти.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Свет зеленый впереди – вот теперь переходи!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D:\Documents and Settings\Пользователь\Рабочий стол\фото ПДД 2013 год\P1010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040188" cy="3030141"/>
          </a:xfrm>
          <a:prstGeom prst="rect">
            <a:avLst/>
          </a:prstGeom>
          <a:noFill/>
        </p:spPr>
      </p:pic>
      <p:pic>
        <p:nvPicPr>
          <p:cNvPr id="11267" name="Picture 3" descr="D:\Documents and Settings\Пользователь\Рабочий стол\фото ПДД 2013 год\P10106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01553"/>
            <a:ext cx="4041775" cy="30313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1604" y="3857628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1реб: 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Здесь на посту в любое время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Дежурный ловкий постовой.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Он управляет сразу всем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Кто перед ним на мостовой!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Для машины, знают все, есть дороги, есть шоссе</a:t>
            </a:r>
            <a:b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Помнит  также мал и стар, пешеходам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ТРОТУАР.</a:t>
            </a:r>
            <a:r>
              <a:rPr lang="ru-RU" sz="2400" b="1" dirty="0" smtClean="0">
                <a:latin typeface="Georgia" pitchFamily="18" charset="0"/>
              </a:rPr>
              <a:t> 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/>
          </a:p>
        </p:txBody>
      </p:sp>
      <p:pic>
        <p:nvPicPr>
          <p:cNvPr id="4" name="Picture 2" descr="D:\Documents and Settings\Пользователь\Рабочий стол\фото ПДД 2013 год\P1010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891" y="1714500"/>
            <a:ext cx="5882217" cy="441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Если  будешь знать, малыш,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ПРАВИЛА ДВИЖЕНИЯ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,</a:t>
            </a:r>
            <a:b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Перейдешь дорогу сам и без приключения: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4338" name="Picture 2" descr="D:\Documents and Settings\Пользователь\Рабочий стол\фото ПДД 2013 год\P1010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650560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2602632" cy="1224136"/>
          </a:xfrm>
        </p:spPr>
        <p:txBody>
          <a:bodyPr/>
          <a:lstStyle/>
          <a:p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На улице будьте внимательны дети!</a:t>
            </a:r>
            <a:b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Твердо запомните правила эти:</a:t>
            </a:r>
            <a:endParaRPr lang="ru-RU" sz="18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2602631" cy="420933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 мостовой не играть, не кататься,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Если ты хочешь здоровым остаться.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sz="1800" b="1" dirty="0" smtClean="0">
                <a:solidFill>
                  <a:srgbClr val="00B050"/>
                </a:solidFill>
                <a:latin typeface="Georgia" pitchFamily="18" charset="0"/>
              </a:rPr>
              <a:t>Правила эти ты помни всегда,</a:t>
            </a:r>
          </a:p>
          <a:p>
            <a:r>
              <a:rPr lang="ru-RU" sz="1800" b="1" dirty="0" smtClean="0">
                <a:solidFill>
                  <a:srgbClr val="00B050"/>
                </a:solidFill>
                <a:latin typeface="Georgia" pitchFamily="18" charset="0"/>
              </a:rPr>
              <a:t>Чтоб не случилось с тобою беда </a:t>
            </a:r>
            <a:endParaRPr lang="ru-RU" sz="18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2290" name="Picture 2" descr="D:\Documents and Settings\Пользователь\Рабочий стол\фото ПДД 2013 год\P101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785794"/>
            <a:ext cx="559107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загадки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2161380"/>
          </a:xfrm>
        </p:spPr>
        <p:txBody>
          <a:bodyPr/>
          <a:lstStyle/>
          <a:p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Не летает, не жужжит, 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 Жук по улице бежит. 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 И горят в глазах жука 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 Два блестящих огонька. </a:t>
            </a:r>
          </a:p>
          <a:p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(Автомобиль) </a:t>
            </a:r>
          </a:p>
          <a:p>
            <a:endParaRPr lang="ru-RU" dirty="0"/>
          </a:p>
        </p:txBody>
      </p:sp>
      <p:pic>
        <p:nvPicPr>
          <p:cNvPr id="15362" name="Picture 2" descr="D:\Documents and Settings\Пользователь\Рабочий стол\фото ПДД 2013 год\P1010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40188" cy="3030141"/>
          </a:xfrm>
          <a:prstGeom prst="rect">
            <a:avLst/>
          </a:prstGeom>
          <a:noFill/>
        </p:spPr>
      </p:pic>
      <p:pic>
        <p:nvPicPr>
          <p:cNvPr id="15363" name="Picture 3" descr="D:\Documents and Settings\Пользователь\Рабочий стол\фото ПДД 2013 год\P10106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865835"/>
            <a:ext cx="4041775" cy="30313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5918" y="4643446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Полосатая указка,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Словно палочка из сказки.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Жезл)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загадки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728192"/>
          </a:xfrm>
        </p:spPr>
        <p:txBody>
          <a:bodyPr/>
          <a:lstStyle/>
          <a:p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Я по городу иду, 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 Я в беду не попаду. 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 Потому что твёрдо знаю - 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 Правила я выполняю.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Georgia" pitchFamily="18" charset="0"/>
              </a:rPr>
              <a:t> (Пешеход)</a:t>
            </a:r>
          </a:p>
          <a:p>
            <a:endParaRPr lang="ru-RU" dirty="0"/>
          </a:p>
        </p:txBody>
      </p:sp>
      <p:pic>
        <p:nvPicPr>
          <p:cNvPr id="16386" name="Picture 2" descr="D:\Documents and Settings\Пользователь\Рабочий стол\фото ПДД 2013 год\P1010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4040188" cy="3030141"/>
          </a:xfrm>
          <a:prstGeom prst="rect">
            <a:avLst/>
          </a:prstGeom>
          <a:noFill/>
        </p:spPr>
      </p:pic>
      <p:pic>
        <p:nvPicPr>
          <p:cNvPr id="16387" name="Picture 3" descr="D:\Documents and Settings\Пользователь\Рабочий стол\фото ПДД 2013 год\P10106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865835"/>
            <a:ext cx="4041775" cy="30313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14480" y="4429132"/>
            <a:ext cx="278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Спозаранку за окошком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Стук, и звон, и кутерьма.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По прямым стальным дорожкам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Ходят красные дома.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(Трамвай)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загадки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656184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Там, где сложный перекресток,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Он – машин руководитель.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Там, где он, легко и просто,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Он для всех – путеводитель.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Georgia" pitchFamily="18" charset="0"/>
              </a:rPr>
              <a:t> (Регулировщик)</a:t>
            </a:r>
          </a:p>
          <a:p>
            <a:endParaRPr lang="ru-RU" dirty="0"/>
          </a:p>
        </p:txBody>
      </p:sp>
      <p:pic>
        <p:nvPicPr>
          <p:cNvPr id="17410" name="Picture 2" descr="D:\Documents and Settings\Пользователь\Рабочий стол\фото ПДД 2013 год\P1010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4040188" cy="30301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4286256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Полосатая лошадка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Вам подскажет на пути,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Где дорогу перейти...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(Пешеходный переход - "Зебра")</a:t>
            </a:r>
          </a:p>
        </p:txBody>
      </p:sp>
      <p:pic>
        <p:nvPicPr>
          <p:cNvPr id="17411" name="Picture 3" descr="D:\Documents and Settings\Пользователь\Рабочий стол\фото ПДД 2013 год\P10106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357430"/>
            <a:ext cx="4041775" cy="37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5760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к кроссворду: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857232"/>
            <a:ext cx="3043229" cy="564360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Вертикаль: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1.Что означает красный кружок с белым кирпичом?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(Стоп)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2Кто с помощью руки или жезла подает сигнал пешеходам и машинам?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(Регулировщик)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3Дорожка, по которой должны идти пешеходы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?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(Тротуар)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4На какой цвет нельзя переходить улицу?      </a:t>
            </a:r>
          </a:p>
          <a:p>
            <a:pPr lvl="0"/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                     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(Красный)</a:t>
            </a:r>
          </a:p>
          <a:p>
            <a:pPr lvl="0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Горизонталь: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1Прямоугольник с                  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       тремя цветами.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   </a:t>
            </a:r>
          </a:p>
          <a:p>
            <a:pPr lvl="0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  (Светофор)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   2С помощью чего              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    мы можем   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    безопасно   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 перейти улицу?              </a:t>
            </a:r>
          </a:p>
          <a:p>
            <a:pPr lvl="0"/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(Мост)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434" name="Picture 2" descr="D:\Documents and Settings\Пользователь\Рабочий стол\фото ПДД 2013 год\P1010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785794"/>
            <a:ext cx="524669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Чтобы </a:t>
            </a:r>
            <a: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  <a:t>не было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беды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027" name="Picture 3" descr="D:\Documents and Settings\Пользователь\Рабочий стол\фото ПДД 2013 год\P101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398573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Чтобы </a:t>
            </a:r>
            <a:r>
              <a:rPr lang="ru-RU" sz="4000" b="1" dirty="0" smtClean="0">
                <a:solidFill>
                  <a:srgbClr val="FFC000"/>
                </a:solidFill>
                <a:latin typeface="Georgia" pitchFamily="18" charset="0"/>
              </a:rPr>
              <a:t>не было </a:t>
            </a:r>
            <a:r>
              <a:rPr lang="ru-RU" sz="4000" b="1" dirty="0" smtClean="0">
                <a:solidFill>
                  <a:srgbClr val="00B050"/>
                </a:solidFill>
                <a:latin typeface="Georgia" pitchFamily="18" charset="0"/>
              </a:rPr>
              <a:t>беды –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правила движения </a:t>
            </a:r>
            <a:r>
              <a:rPr lang="ru-RU" sz="4000" b="1" dirty="0" smtClean="0">
                <a:solidFill>
                  <a:srgbClr val="FFC000"/>
                </a:solidFill>
                <a:latin typeface="Georgia" pitchFamily="18" charset="0"/>
              </a:rPr>
              <a:t>соблюдай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Georgia" pitchFamily="18" charset="0"/>
              </a:rPr>
              <a:t>и ТЫ!</a:t>
            </a:r>
            <a:endParaRPr lang="ru-RU" sz="4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9458" name="Picture 2" descr="D:\Documents and Settings\Пользователь\Рабочий стол\фото ПДД 2013 год\P101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357438"/>
            <a:ext cx="5500726" cy="402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Правила движения </a:t>
            </a:r>
            <a:b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Georgia" pitchFamily="18" charset="0"/>
              </a:rPr>
              <a:t>изучаем мы!</a:t>
            </a:r>
            <a:endParaRPr lang="ru-RU" sz="4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20482" name="Picture 2" descr="D:\Documents and Settings\Пользователь\Рабочий стол\фото ПДД 2013 год\P1010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Правила движения </a:t>
            </a:r>
            <a:b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Georgia" pitchFamily="18" charset="0"/>
              </a:rPr>
              <a:t>и в саду важны!</a:t>
            </a:r>
            <a:endParaRPr lang="ru-RU" sz="40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21506" name="Picture 2" descr="D:\Documents and Settings\Пользователь\Рабочий стол\фото ПДД 2013 год\P101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960440"/>
          </a:xfrm>
        </p:spPr>
        <p:txBody>
          <a:bodyPr/>
          <a:lstStyle/>
          <a:p>
            <a:r>
              <a:rPr lang="ru-RU" sz="8800" b="1" dirty="0" smtClean="0">
                <a:solidFill>
                  <a:srgbClr val="FF0000"/>
                </a:solidFill>
                <a:latin typeface="Georgia" pitchFamily="18" charset="0"/>
              </a:rPr>
              <a:t>спасибо</a:t>
            </a:r>
            <a:br>
              <a:rPr lang="ru-RU" sz="8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8800" b="1" dirty="0" smtClean="0">
                <a:solidFill>
                  <a:srgbClr val="FFC000"/>
                </a:solidFill>
                <a:latin typeface="Georgia" pitchFamily="18" charset="0"/>
              </a:rPr>
              <a:t>за</a:t>
            </a:r>
            <a:r>
              <a:rPr lang="ru-RU" sz="8800" b="1" dirty="0" smtClean="0">
                <a:latin typeface="Georgia" pitchFamily="18" charset="0"/>
              </a:rPr>
              <a:t> </a:t>
            </a:r>
            <a:br>
              <a:rPr lang="ru-RU" sz="8800" b="1" dirty="0" smtClean="0">
                <a:latin typeface="Georgia" pitchFamily="18" charset="0"/>
              </a:rPr>
            </a:br>
            <a:r>
              <a:rPr lang="ru-RU" sz="8800" b="1" dirty="0" smtClean="0">
                <a:solidFill>
                  <a:srgbClr val="00B050"/>
                </a:solidFill>
                <a:latin typeface="Georgia" pitchFamily="18" charset="0"/>
              </a:rPr>
              <a:t>внимание</a:t>
            </a:r>
            <a:endParaRPr lang="ru-RU" sz="88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00042"/>
            <a:ext cx="2675126" cy="3714776"/>
          </a:xfrm>
        </p:spPr>
        <p:txBody>
          <a:bodyPr/>
          <a:lstStyle/>
          <a:p>
            <a:r>
              <a:rPr lang="ru-RU" sz="1600" dirty="0" smtClean="0"/>
              <a:t>: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И под машин рычание,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Под тормозов визжание,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Под водителей </a:t>
            </a:r>
            <a:r>
              <a:rPr lang="ru-RU" sz="1600" dirty="0" err="1" smtClean="0">
                <a:solidFill>
                  <a:srgbClr val="FF0000"/>
                </a:solidFill>
                <a:latin typeface="Georgia" pitchFamily="18" charset="0"/>
              </a:rPr>
              <a:t>ругание</a:t>
            </a: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И даже на красный свет.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Бегут, спешат родители.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Заботливые родители,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Внимательные родители.</a:t>
            </a:r>
            <a:b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А правила помнят? Нет! </a:t>
            </a:r>
            <a:endParaRPr lang="ru-RU" sz="16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429132"/>
            <a:ext cx="1757346" cy="1952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 and Settings\Пользователь\Рабочий стол\фото ПДД 2013 год\P1010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000108"/>
            <a:ext cx="528247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14356"/>
            <a:ext cx="2686040" cy="2500330"/>
          </a:xfrm>
        </p:spPr>
        <p:txBody>
          <a:bodyPr/>
          <a:lstStyle/>
          <a:p>
            <a:r>
              <a:rPr lang="ru-RU" sz="1800" i="1" dirty="0" smtClean="0">
                <a:latin typeface="Georgia" pitchFamily="18" charset="0"/>
              </a:rPr>
              <a:t>Мама:</a:t>
            </a:r>
            <a:br>
              <a:rPr lang="ru-RU" sz="1800" i="1" dirty="0" smtClean="0">
                <a:latin typeface="Georgia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  <a:t> Торопись, сынок, давай, да скорей, не отставай.</a:t>
            </a:r>
            <a:b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  <a:t>На работу опоздать мне никак нельзя опять.</a:t>
            </a:r>
            <a:r>
              <a:rPr lang="ru-RU" dirty="0" smtClean="0">
                <a:solidFill>
                  <a:srgbClr val="FFC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000504"/>
            <a:ext cx="1900222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 and Settings\Пользователь\Рабочий стол\фото ПДД 2013 год\P1010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798" y="785794"/>
            <a:ext cx="562400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08313" cy="1357322"/>
          </a:xfrm>
        </p:spPr>
        <p:txBody>
          <a:bodyPr/>
          <a:lstStyle/>
          <a:p>
            <a:r>
              <a:rPr lang="ru-RU" i="1" dirty="0" smtClean="0">
                <a:latin typeface="Georgia" pitchFamily="18" charset="0"/>
              </a:rPr>
              <a:t>Сын: 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Мама, здесь нельзя идти,</a:t>
            </a:r>
            <a:br>
              <a:rPr lang="ru-RU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Надо переход найти.</a:t>
            </a:r>
            <a:br>
              <a:rPr lang="ru-RU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2471726" cy="4500594"/>
          </a:xfrm>
        </p:spPr>
        <p:txBody>
          <a:bodyPr/>
          <a:lstStyle/>
          <a:p>
            <a:r>
              <a:rPr lang="ru-RU" sz="1800" b="1" i="1" dirty="0" smtClean="0">
                <a:latin typeface="Georgia" pitchFamily="18" charset="0"/>
              </a:rPr>
              <a:t>Мама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: Больно умный ты у      нас Торопился б лучше  </a:t>
            </a:r>
            <a:r>
              <a:rPr lang="ru-RU" sz="1800" dirty="0" err="1" smtClean="0">
                <a:solidFill>
                  <a:srgbClr val="FF0000"/>
                </a:solidFill>
                <a:latin typeface="Georgia" pitchFamily="18" charset="0"/>
              </a:rPr>
              <a:t>щас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 А у тебя одни       мечты, 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         Кто учил – то тебя?</a:t>
            </a:r>
          </a:p>
          <a:p>
            <a:r>
              <a:rPr lang="ru-RU" sz="1800" b="1" dirty="0" smtClean="0">
                <a:latin typeface="Georgia" pitchFamily="18" charset="0"/>
              </a:rPr>
              <a:t>                           </a:t>
            </a:r>
          </a:p>
          <a:p>
            <a:r>
              <a:rPr lang="ru-RU" sz="1800" b="1" i="1" dirty="0" smtClean="0">
                <a:latin typeface="Georgia" pitchFamily="18" charset="0"/>
              </a:rPr>
              <a:t>  </a:t>
            </a:r>
          </a:p>
          <a:p>
            <a:r>
              <a:rPr lang="ru-RU" sz="1800" b="1" i="1" dirty="0" smtClean="0">
                <a:latin typeface="Georgia" pitchFamily="18" charset="0"/>
              </a:rPr>
              <a:t>                    Сын:</a:t>
            </a:r>
            <a:r>
              <a:rPr lang="ru-RU" sz="1800" b="1" dirty="0" smtClean="0"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Ты!</a:t>
            </a:r>
          </a:p>
          <a:p>
            <a:endParaRPr lang="ru-RU" dirty="0"/>
          </a:p>
        </p:txBody>
      </p:sp>
      <p:pic>
        <p:nvPicPr>
          <p:cNvPr id="4098" name="Picture 2" descr="D:\Documents and Settings\Пользователь\Рабочий стол\фото ПДД 2013 год\P101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857232"/>
            <a:ext cx="5111750" cy="486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Дорожные знаки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2304256"/>
          </a:xfrm>
        </p:spPr>
        <p:txBody>
          <a:bodyPr/>
          <a:lstStyle/>
          <a:p>
            <a:endParaRPr lang="ru-RU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656184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«Движение запрещено»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Круглый знак, похож на мяч,- Он движение запрещает.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Не успеет тот на матч, Кто запреты нарушает.</a:t>
            </a:r>
          </a:p>
          <a:p>
            <a:endParaRPr lang="ru-RU" sz="1400" dirty="0"/>
          </a:p>
        </p:txBody>
      </p:sp>
      <p:pic>
        <p:nvPicPr>
          <p:cNvPr id="5122" name="Picture 2" descr="D:\Documents and Settings\Пользователь\Рабочий стол\фото ПДД 2013 год\P10106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4040188" cy="3030141"/>
          </a:xfrm>
          <a:prstGeom prst="rect">
            <a:avLst/>
          </a:prstGeom>
          <a:noFill/>
        </p:spPr>
      </p:pic>
      <p:pic>
        <p:nvPicPr>
          <p:cNvPr id="9" name="Picture 2" descr="D:\Documents and Settings\Пользователь\Рабочий стол\фото ПДД 2013 год\P10106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73785"/>
            <a:ext cx="4041775" cy="303133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4214818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«Въезд запрещен»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Тормози, водитель! Стой! Знак-запрет перед тобой.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Самый строгий этот знак, чтоб ты не попал впросак.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Правила ты соблюдай,«Под кирпич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» </a:t>
            </a:r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не заезжай.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Дорожные знаки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2088232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там, где можно.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1728192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«Дети»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Это очень важный знак, он висит не просто так.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Будь внимательней, шофер:  Рядом садик, школьный двор.</a:t>
            </a:r>
          </a:p>
          <a:p>
            <a:endParaRPr lang="ru-RU" dirty="0"/>
          </a:p>
        </p:txBody>
      </p:sp>
      <p:pic>
        <p:nvPicPr>
          <p:cNvPr id="6147" name="Picture 3" descr="D:\Documents and Settings\Пользователь\Рабочий стол\фото ПДД 2013 год\P1010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040188" cy="3030141"/>
          </a:xfrm>
          <a:prstGeom prst="rect">
            <a:avLst/>
          </a:prstGeom>
          <a:noFill/>
        </p:spPr>
      </p:pic>
      <p:pic>
        <p:nvPicPr>
          <p:cNvPr id="6148" name="Picture 4" descr="D:\Documents and Settings\Пользователь\Рабочий стол\фото ПДД 2013 год\P10106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38066"/>
            <a:ext cx="4041775" cy="303133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4500570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«Жилая зона»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Площадка детская у дома по правилам – жилая зона.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Подскажет знак водителю: Внимательным будь, бдительным.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Поезжай ты осторожно, припаркуйся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Дорожные знаки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2088232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«Движение пешеходов запрещено»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Машины, Машины одна за другой,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Нет зебры и нет светофора.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Не вздумай бежать на ту сторону! Стой!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Нельзя рисковать из-за спора.</a:t>
            </a:r>
          </a:p>
          <a:p>
            <a:endParaRPr lang="ru-RU" dirty="0"/>
          </a:p>
        </p:txBody>
      </p:sp>
      <p:pic>
        <p:nvPicPr>
          <p:cNvPr id="7170" name="Picture 2" descr="D:\Documents and Settings\Пользователь\Рабочий стол\фото ПДД 2013 год\P1010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143404" cy="3030141"/>
          </a:xfrm>
          <a:prstGeom prst="rect">
            <a:avLst/>
          </a:prstGeom>
          <a:noFill/>
        </p:spPr>
      </p:pic>
      <p:pic>
        <p:nvPicPr>
          <p:cNvPr id="7171" name="Picture 3" descr="D:\Documents and Settings\Пользователь\Рабочий стол\фото ПДД 2013 год\P10106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01553"/>
            <a:ext cx="3927503" cy="32420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4429132"/>
            <a:ext cx="2857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«Движение без остановки запрещено»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Стоп на знаке. В чем тут дело? Тормози, шофер, умело: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Не глуши, мотор замри , уступил дорогу – жми.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Дорожные знаки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2088232"/>
          </a:xfrm>
        </p:spPr>
        <p:txBody>
          <a:bodyPr/>
          <a:lstStyle/>
          <a:p>
            <a:endParaRPr lang="ru-RU" sz="14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368152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«Велосипедная дорожка»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Велосипедная дорожка – 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Обгоняй, Демьян, Антошку!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Вам никто не помешает – 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Georgia" pitchFamily="18" charset="0"/>
              </a:rPr>
              <a:t>Этот знак все дети знают.</a:t>
            </a:r>
            <a:endParaRPr lang="ru-RU" sz="1400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8195" name="Picture 3" descr="D:\Documents and Settings\Пользователь\Рабочий стол\фото ПДД 2013 год\P10106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4071966" cy="2571768"/>
          </a:xfrm>
          <a:prstGeom prst="rect">
            <a:avLst/>
          </a:prstGeom>
          <a:noFill/>
        </p:spPr>
      </p:pic>
      <p:pic>
        <p:nvPicPr>
          <p:cNvPr id="8196" name="Picture 4" descr="D:\Documents and Settings\Пользователь\Рабочий стол\фото ПДД 2013 год\P10106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01553"/>
            <a:ext cx="4041775" cy="303133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3857628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«Круговое движение»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Разыгралась детвора  в  парке развлечения: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Закрутилась голова – Карусель в движении.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А водитель не играет: При круговом движении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Пусть по стрелке продолжает по правилам вождения</a:t>
            </a:r>
            <a:endParaRPr lang="ru-RU" sz="14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187</TotalTime>
  <Words>703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Шаблон 1</vt:lpstr>
      <vt:lpstr>ЖИВАЯ КНИГА ПДД</vt:lpstr>
      <vt:lpstr>Чтобы не было беды</vt:lpstr>
      <vt:lpstr>:    И под машин рычание, Под тормозов визжание, Под водителей ругание, И даже на красный свет. Бегут, спешат родители. Заботливые родители, Внимательные родители. А правила помнят? Нет! </vt:lpstr>
      <vt:lpstr>Мама:  Торопись, сынок, давай, да скорей, не отставай. На работу опоздать мне никак нельзя опять. </vt:lpstr>
      <vt:lpstr>Сын: Мама, здесь нельзя идти, Надо переход найти. </vt:lpstr>
      <vt:lpstr>Дорожные знаки </vt:lpstr>
      <vt:lpstr>Дорожные знаки</vt:lpstr>
      <vt:lpstr>Дорожные знаки</vt:lpstr>
      <vt:lpstr>Дорожные знаки</vt:lpstr>
      <vt:lpstr>Дорожные знаки</vt:lpstr>
      <vt:lpstr> Наши ребята идут в детский сад, наши ребята очень спешат</vt:lpstr>
      <vt:lpstr> </vt:lpstr>
      <vt:lpstr>Для машины, знают все, есть дороги, есть шоссе Помнит  также мал и стар, пешеходам – ТРОТУАР.  </vt:lpstr>
      <vt:lpstr>Если  будешь знать, малыш, ПРАВИЛА ДВИЖЕНИЯ, Перейдешь дорогу сам и без приключения: </vt:lpstr>
      <vt:lpstr>На улице будьте внимательны дети! Твердо запомните правила эти:</vt:lpstr>
      <vt:lpstr>загадки</vt:lpstr>
      <vt:lpstr>загадки</vt:lpstr>
      <vt:lpstr>загадки</vt:lpstr>
      <vt:lpstr>Вопросы к кроссворду: </vt:lpstr>
      <vt:lpstr>Чтобы не было беды – правила движения соблюдай и ТЫ!</vt:lpstr>
      <vt:lpstr>Правила движения  изучаем мы!</vt:lpstr>
      <vt:lpstr>Правила движения  и в саду важны!</vt:lpstr>
      <vt:lpstr>спасибо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  «МОЛОДОЕ ПОКОЛЕНИЕ ЗА БЕЗОПАСНОСТЬ ДОРОЖНОГО ДВИЖЕНИЯ»</dc:title>
  <dc:creator>ЕГОР</dc:creator>
  <cp:lastModifiedBy>user</cp:lastModifiedBy>
  <cp:revision>22</cp:revision>
  <dcterms:created xsi:type="dcterms:W3CDTF">2013-11-24T06:25:56Z</dcterms:created>
  <dcterms:modified xsi:type="dcterms:W3CDTF">2018-02-07T06:37:56Z</dcterms:modified>
</cp:coreProperties>
</file>