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9" r:id="rId5"/>
    <p:sldId id="258" r:id="rId6"/>
    <p:sldId id="257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9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7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1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20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7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3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16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4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44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36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7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3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28794" y="214290"/>
            <a:ext cx="5343508" cy="114300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33CC"/>
                </a:solidFill>
                <a:latin typeface="Gabriola" pitchFamily="82" charset="0"/>
              </a:rPr>
              <a:t>Социальная акция</a:t>
            </a: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33CC"/>
                </a:solidFill>
                <a:latin typeface="Gabriola" pitchFamily="82" charset="0"/>
              </a:rPr>
              <a:t>«Сохрани елочку»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33CC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00042"/>
            <a:ext cx="8568952" cy="609731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Цель: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внимание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общественности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проблеме массовой вырубки живых елей.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о бережном отношении к природе;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родителей к проблеме массовой вырубки живых елей;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бережное отношение к живой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природе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формировать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детей о полезных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свойствах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ели, о важном значении ели для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лесных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обитателей.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о елочки\IMG_20161221_1112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-13499"/>
            <a:ext cx="5148064" cy="68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про елочки\IMG_20161221_1113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0782"/>
            <a:ext cx="5131118" cy="684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47331" y="4800169"/>
            <a:ext cx="3672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Расстановка знаков запрещающих  вырубку елок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Рисунок 2" descr="https://83.img.avito.st/1280x960/21181758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нак запрета 5"/>
          <p:cNvSpPr/>
          <p:nvPr/>
        </p:nvSpPr>
        <p:spPr>
          <a:xfrm>
            <a:off x="-184919" y="2255912"/>
            <a:ext cx="4391025" cy="3848100"/>
          </a:xfrm>
          <a:prstGeom prst="noSmoking">
            <a:avLst>
              <a:gd name="adj" fmla="val 10733"/>
            </a:avLst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-252536" y="33389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про елочки\IMG_20161221_1115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3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51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Раздача листовок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30000" y="2780928"/>
            <a:ext cx="4014000" cy="2167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ЖИВАЯ ЕЛЬ НА ПАРУ ДНЕЙ?</a:t>
            </a:r>
            <a:endParaRPr lang="ru-RU" sz="12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 Black"/>
                <a:ea typeface="Calibri"/>
                <a:cs typeface="Times New Roman"/>
              </a:rPr>
              <a:t>Незаконные вырубки наносят значительный вред лесным  массивам</a:t>
            </a:r>
            <a:r>
              <a:rPr lang="ru-RU" dirty="0" smtClean="0">
                <a:latin typeface="Arial Black"/>
                <a:ea typeface="Calibri"/>
                <a:cs typeface="Times New Roman"/>
              </a:rPr>
              <a:t>.</a:t>
            </a:r>
            <a:endParaRPr lang="ru-RU" sz="12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про елочки\IMG_20161221_1117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000" y="18000"/>
            <a:ext cx="513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492896"/>
            <a:ext cx="40140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Мы предлагаем перестать в Новый год украшать жилье настоящей  елкой, а купить искусственную, тем самым мы проявим заботу о природе.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8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про елочки\IMG_20161221_1121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513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30000" y="2924944"/>
            <a:ext cx="376248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Искусственную елку  покупают на несколько лет. Такие елки изготавливают из материала, устойчивого к воспламенению. 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52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34344" y="188640"/>
            <a:ext cx="6480720" cy="1143008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Segoe Script"/>
                <a:ea typeface="Calibri"/>
                <a:cs typeface="Times New Roman"/>
              </a:rPr>
              <a:t>ЛЮДИ БЕРЕГИТЕ ПРИРОДУ!</a:t>
            </a:r>
            <a:endParaRPr lang="ru-RU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62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79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  Цель: привлечь внимание общественности  к проблеме массовой вырубки живых елей.   Задачи: - напомнить родителям о бережном отношении к природе; - привлечь внимание родителей к проблеме массовой вырубки живых елей; - воспитывать у детей бережное отношение к живой  природе;  - формировать представление детей о полезных   свойствах ели, о важном значении ели для    лесных обитателей.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Домашний</cp:lastModifiedBy>
  <cp:revision>17</cp:revision>
  <dcterms:created xsi:type="dcterms:W3CDTF">2015-12-01T15:51:38Z</dcterms:created>
  <dcterms:modified xsi:type="dcterms:W3CDTF">2017-03-13T11:14:23Z</dcterms:modified>
</cp:coreProperties>
</file>